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74" r:id="rId2"/>
    <p:sldId id="275" r:id="rId3"/>
    <p:sldId id="269" r:id="rId4"/>
    <p:sldId id="297" r:id="rId5"/>
    <p:sldId id="300" r:id="rId6"/>
    <p:sldId id="293" r:id="rId7"/>
    <p:sldId id="298" r:id="rId8"/>
    <p:sldId id="299" r:id="rId9"/>
    <p:sldId id="301" r:id="rId10"/>
    <p:sldId id="295" r:id="rId11"/>
    <p:sldId id="296" r:id="rId12"/>
    <p:sldId id="294" r:id="rId13"/>
    <p:sldId id="292" r:id="rId14"/>
    <p:sldId id="287" r:id="rId15"/>
    <p:sldId id="291" r:id="rId16"/>
    <p:sldId id="286" r:id="rId17"/>
    <p:sldId id="290" r:id="rId18"/>
    <p:sldId id="285" r:id="rId19"/>
    <p:sldId id="289" r:id="rId20"/>
    <p:sldId id="288" r:id="rId21"/>
    <p:sldId id="282" r:id="rId22"/>
    <p:sldId id="283" r:id="rId23"/>
    <p:sldId id="284" r:id="rId24"/>
  </p:sldIdLst>
  <p:sldSz cx="9144000" cy="6858000" type="screen4x3"/>
  <p:notesSz cx="6742113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65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68D69A-6E4F-4749-B4ED-F6598511E7BD}" type="datetimeFigureOut">
              <a:rPr lang="en-GB" smtClean="0"/>
              <a:t>22/02/2018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39775"/>
            <a:ext cx="4935537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4212" y="4689515"/>
            <a:ext cx="539369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8971" y="9377316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9C027C-1381-4AF1-B4BF-B6508260E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393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Sprint Demo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Doel</a:t>
            </a:r>
            <a:r>
              <a:rPr lang="en-US" dirty="0" smtClean="0"/>
              <a:t>: </a:t>
            </a:r>
          </a:p>
          <a:p>
            <a:r>
              <a:rPr lang="en-US" dirty="0" smtClean="0"/>
              <a:t>Team </a:t>
            </a:r>
            <a:r>
              <a:rPr lang="en-US" dirty="0" err="1" smtClean="0"/>
              <a:t>laat</a:t>
            </a:r>
            <a:r>
              <a:rPr lang="en-US" dirty="0" smtClean="0"/>
              <a:t> </a:t>
            </a:r>
            <a:r>
              <a:rPr lang="en-US" dirty="0" err="1" smtClean="0"/>
              <a:t>zien</a:t>
            </a:r>
            <a:r>
              <a:rPr lang="en-US" dirty="0" smtClean="0"/>
              <a:t> </a:t>
            </a:r>
            <a:r>
              <a:rPr lang="en-US" dirty="0" err="1" smtClean="0"/>
              <a:t>aan</a:t>
            </a:r>
            <a:r>
              <a:rPr lang="en-US" dirty="0" smtClean="0"/>
              <a:t> de product owner, wat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gedaan</a:t>
            </a:r>
            <a:r>
              <a:rPr lang="en-US" dirty="0" smtClean="0"/>
              <a:t> is in de sprint, </a:t>
            </a:r>
            <a:r>
              <a:rPr lang="en-US" dirty="0" err="1" smtClean="0"/>
              <a:t>bij</a:t>
            </a:r>
            <a:r>
              <a:rPr lang="en-US" dirty="0" smtClean="0"/>
              <a:t> </a:t>
            </a:r>
            <a:r>
              <a:rPr lang="en-US" dirty="0" err="1" smtClean="0"/>
              <a:t>voorkeur</a:t>
            </a:r>
            <a:r>
              <a:rPr lang="en-US" dirty="0" smtClean="0"/>
              <a:t> </a:t>
            </a:r>
            <a:r>
              <a:rPr lang="en-US" dirty="0" err="1" smtClean="0"/>
              <a:t>d.m.v</a:t>
            </a:r>
            <a:r>
              <a:rPr lang="en-US" dirty="0" smtClean="0"/>
              <a:t>. demo van </a:t>
            </a:r>
            <a:r>
              <a:rPr lang="en-US" dirty="0" err="1" smtClean="0"/>
              <a:t>werkende</a:t>
            </a:r>
            <a:r>
              <a:rPr lang="en-US" dirty="0" smtClean="0"/>
              <a:t> software.</a:t>
            </a:r>
          </a:p>
          <a:p>
            <a:r>
              <a:rPr lang="en-US" dirty="0" err="1" smtClean="0"/>
              <a:t>Toelichting</a:t>
            </a:r>
            <a:r>
              <a:rPr lang="en-US" dirty="0" smtClean="0"/>
              <a:t> </a:t>
            </a:r>
            <a:r>
              <a:rPr lang="en-US" dirty="0" err="1" smtClean="0"/>
              <a:t>geven</a:t>
            </a:r>
            <a:r>
              <a:rPr lang="en-US" dirty="0" smtClean="0"/>
              <a:t> op sprint </a:t>
            </a:r>
            <a:r>
              <a:rPr lang="en-US" dirty="0" err="1" smtClean="0"/>
              <a:t>doelen</a:t>
            </a:r>
            <a:r>
              <a:rPr lang="en-US" dirty="0" smtClean="0"/>
              <a:t> en hoe die </a:t>
            </a:r>
            <a:r>
              <a:rPr lang="en-US" dirty="0" err="1" smtClean="0"/>
              <a:t>zijn</a:t>
            </a:r>
            <a:r>
              <a:rPr lang="en-US" dirty="0" smtClean="0"/>
              <a:t> </a:t>
            </a:r>
            <a:r>
              <a:rPr lang="en-US" dirty="0" err="1" smtClean="0"/>
              <a:t>gerealiseerd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05178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NIET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Discussie</a:t>
            </a:r>
            <a:r>
              <a:rPr lang="en-US" dirty="0" smtClean="0"/>
              <a:t> over de features </a:t>
            </a:r>
            <a:r>
              <a:rPr lang="en-US" dirty="0" err="1" smtClean="0"/>
              <a:t>zelf</a:t>
            </a:r>
            <a:r>
              <a:rPr lang="en-US" dirty="0" smtClean="0"/>
              <a:t> (die </a:t>
            </a:r>
            <a:r>
              <a:rPr lang="en-US" dirty="0" err="1" smtClean="0"/>
              <a:t>zijn</a:t>
            </a:r>
            <a:r>
              <a:rPr lang="en-US" dirty="0" smtClean="0"/>
              <a:t> </a:t>
            </a:r>
            <a:r>
              <a:rPr lang="en-US" dirty="0" err="1" smtClean="0"/>
              <a:t>als</a:t>
            </a:r>
            <a:r>
              <a:rPr lang="en-US" dirty="0" smtClean="0"/>
              <a:t> het </a:t>
            </a:r>
            <a:r>
              <a:rPr lang="en-US" dirty="0" err="1" smtClean="0"/>
              <a:t>goed</a:t>
            </a:r>
            <a:r>
              <a:rPr lang="en-US" dirty="0" smtClean="0"/>
              <a:t> is </a:t>
            </a:r>
            <a:r>
              <a:rPr lang="en-US" dirty="0" err="1" smtClean="0"/>
              <a:t>buiten</a:t>
            </a:r>
            <a:r>
              <a:rPr lang="en-US" dirty="0" smtClean="0"/>
              <a:t> het team om </a:t>
            </a:r>
            <a:r>
              <a:rPr lang="en-US" dirty="0" err="1" smtClean="0"/>
              <a:t>vastgesteld</a:t>
            </a:r>
            <a:r>
              <a:rPr lang="en-US" dirty="0" smtClean="0"/>
              <a:t> door de product owner).</a:t>
            </a:r>
          </a:p>
          <a:p>
            <a:r>
              <a:rPr lang="en-US" dirty="0" err="1" smtClean="0"/>
              <a:t>Discussie</a:t>
            </a:r>
            <a:r>
              <a:rPr lang="en-US" dirty="0" smtClean="0"/>
              <a:t> over </a:t>
            </a:r>
            <a:r>
              <a:rPr lang="en-US" dirty="0" err="1" smtClean="0"/>
              <a:t>dingen</a:t>
            </a:r>
            <a:r>
              <a:rPr lang="en-US" dirty="0" smtClean="0"/>
              <a:t> die </a:t>
            </a:r>
            <a:r>
              <a:rPr lang="en-US" dirty="0" err="1" smtClean="0"/>
              <a:t>buiten</a:t>
            </a:r>
            <a:r>
              <a:rPr lang="en-US" dirty="0" smtClean="0"/>
              <a:t> de </a:t>
            </a:r>
            <a:r>
              <a:rPr lang="en-US" dirty="0" err="1" smtClean="0"/>
              <a:t>vastgestelde</a:t>
            </a:r>
            <a:r>
              <a:rPr lang="en-US" dirty="0" smtClean="0"/>
              <a:t> scope van de sprint </a:t>
            </a:r>
            <a:r>
              <a:rPr lang="en-US" dirty="0" err="1" smtClean="0"/>
              <a:t>doelen</a:t>
            </a:r>
            <a:r>
              <a:rPr lang="en-US" dirty="0" smtClean="0"/>
              <a:t> </a:t>
            </a:r>
            <a:r>
              <a:rPr lang="en-US" dirty="0" err="1" smtClean="0"/>
              <a:t>vallen</a:t>
            </a:r>
            <a:r>
              <a:rPr lang="en-US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0293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DAM refactoring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200" dirty="0" err="1" smtClean="0"/>
              <a:t>Rekenhart</a:t>
            </a:r>
            <a:r>
              <a:rPr lang="en-US" sz="2200" dirty="0"/>
              <a:t> (Dam Engine) </a:t>
            </a:r>
            <a:r>
              <a:rPr lang="en-US" sz="2200" dirty="0" err="1" smtClean="0"/>
              <a:t>lostrekken</a:t>
            </a:r>
            <a:r>
              <a:rPr lang="en-US" sz="2200" dirty="0" smtClean="0"/>
              <a:t> en </a:t>
            </a:r>
            <a:r>
              <a:rPr lang="en-US" sz="2200" dirty="0" err="1" smtClean="0"/>
              <a:t>volledig</a:t>
            </a:r>
            <a:r>
              <a:rPr lang="en-US" sz="2200" dirty="0" smtClean="0"/>
              <a:t> </a:t>
            </a:r>
            <a:r>
              <a:rPr lang="en-US" sz="2200" dirty="0" err="1" smtClean="0"/>
              <a:t>onafhankelijk</a:t>
            </a:r>
            <a:r>
              <a:rPr lang="en-US" sz="2200" dirty="0" smtClean="0"/>
              <a:t> </a:t>
            </a:r>
            <a:r>
              <a:rPr lang="en-US" sz="2200" dirty="0" err="1" smtClean="0"/>
              <a:t>maken</a:t>
            </a:r>
            <a:r>
              <a:rPr lang="en-US" sz="2200" dirty="0" smtClean="0"/>
              <a:t> van </a:t>
            </a:r>
            <a:r>
              <a:rPr lang="en-US" sz="2200" dirty="0" err="1" smtClean="0"/>
              <a:t>bestaande</a:t>
            </a:r>
            <a:r>
              <a:rPr lang="en-US" sz="2200" dirty="0" smtClean="0"/>
              <a:t> clients. </a:t>
            </a:r>
            <a:r>
              <a:rPr lang="en-US" sz="2000" b="1" dirty="0">
                <a:solidFill>
                  <a:srgbClr val="00B050"/>
                </a:solidFill>
              </a:rPr>
              <a:t>√</a:t>
            </a:r>
            <a:endParaRPr lang="en-US" sz="22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200" dirty="0" smtClean="0"/>
              <a:t>Oude clients </a:t>
            </a:r>
            <a:r>
              <a:rPr lang="en-US" sz="2200" dirty="0" err="1" smtClean="0"/>
              <a:t>aansluiten</a:t>
            </a:r>
            <a:r>
              <a:rPr lang="en-US" sz="2200" dirty="0" smtClean="0"/>
              <a:t> op </a:t>
            </a:r>
            <a:r>
              <a:rPr lang="en-US" sz="2200" dirty="0" err="1" smtClean="0"/>
              <a:t>nieuwe</a:t>
            </a:r>
            <a:r>
              <a:rPr lang="en-US" sz="2200" dirty="0" smtClean="0"/>
              <a:t> DAM Engine.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endParaRPr lang="en-US" sz="2000" b="1" dirty="0" smtClean="0">
              <a:solidFill>
                <a:srgbClr val="FF0000"/>
              </a:solidFill>
            </a:endParaRPr>
          </a:p>
          <a:p>
            <a:pPr lvl="1"/>
            <a:r>
              <a:rPr lang="en-US" sz="1800" dirty="0"/>
              <a:t>DAM </a:t>
            </a:r>
            <a:r>
              <a:rPr lang="en-US" sz="1800" dirty="0" smtClean="0"/>
              <a:t>UI (</a:t>
            </a:r>
            <a:r>
              <a:rPr lang="en-US" sz="1800" dirty="0" err="1" smtClean="0"/>
              <a:t>Toetsen</a:t>
            </a:r>
            <a:r>
              <a:rPr lang="en-US" sz="1800" dirty="0" smtClean="0"/>
              <a:t>, </a:t>
            </a:r>
            <a:r>
              <a:rPr lang="en-US" sz="1800" dirty="0" err="1" smtClean="0"/>
              <a:t>Toetsen</a:t>
            </a:r>
            <a:r>
              <a:rPr lang="en-US" sz="1800" dirty="0" smtClean="0"/>
              <a:t> </a:t>
            </a:r>
            <a:r>
              <a:rPr lang="en-US" sz="1800" dirty="0" err="1" smtClean="0"/>
              <a:t>regionaal</a:t>
            </a:r>
            <a:r>
              <a:rPr lang="en-US" sz="1800" dirty="0" smtClean="0"/>
              <a:t>, </a:t>
            </a:r>
            <a:r>
              <a:rPr lang="en-US" sz="1800" dirty="0" err="1" smtClean="0"/>
              <a:t>Ontwerpen</a:t>
            </a:r>
            <a:r>
              <a:rPr lang="en-US" sz="1800" dirty="0" smtClean="0"/>
              <a:t>)</a:t>
            </a:r>
            <a:r>
              <a:rPr lang="en-US" sz="1800" b="1" dirty="0">
                <a:solidFill>
                  <a:srgbClr val="00B050"/>
                </a:solidFill>
              </a:rPr>
              <a:t> √</a:t>
            </a:r>
            <a:endParaRPr lang="en-US" sz="1800" dirty="0" smtClean="0"/>
          </a:p>
          <a:p>
            <a:pPr lvl="1"/>
            <a:r>
              <a:rPr lang="en-US" sz="1800" dirty="0" err="1" smtClean="0"/>
              <a:t>DamLive</a:t>
            </a:r>
            <a:r>
              <a:rPr lang="en-US" sz="1800" b="1" dirty="0">
                <a:solidFill>
                  <a:srgbClr val="FF0000"/>
                </a:solidFill>
              </a:rPr>
              <a:t> X</a:t>
            </a:r>
            <a:endParaRPr lang="en-US" sz="1800" dirty="0" smtClean="0"/>
          </a:p>
          <a:p>
            <a:pPr lvl="1"/>
            <a:r>
              <a:rPr lang="en-US" sz="1800" dirty="0" err="1" smtClean="0"/>
              <a:t>DamLive</a:t>
            </a:r>
            <a:r>
              <a:rPr lang="en-US" sz="1800" dirty="0" smtClean="0"/>
              <a:t> showcase</a:t>
            </a:r>
            <a:r>
              <a:rPr lang="en-US" sz="1800" b="1" dirty="0">
                <a:solidFill>
                  <a:srgbClr val="FF0000"/>
                </a:solidFill>
              </a:rPr>
              <a:t> X</a:t>
            </a:r>
            <a:endParaRPr lang="en-US" sz="1800" dirty="0" smtClean="0"/>
          </a:p>
          <a:p>
            <a:pPr lvl="1"/>
            <a:r>
              <a:rPr lang="en-US" sz="1800" dirty="0" smtClean="0"/>
              <a:t>DAM Kernel comparison runner</a:t>
            </a:r>
            <a:r>
              <a:rPr lang="en-US" sz="1800" b="1" dirty="0">
                <a:solidFill>
                  <a:srgbClr val="FF0000"/>
                </a:solidFill>
              </a:rPr>
              <a:t> X</a:t>
            </a:r>
            <a:endParaRPr lang="en-US" sz="1800" dirty="0"/>
          </a:p>
          <a:p>
            <a:pPr marL="514350" indent="-514350">
              <a:buFont typeface="+mj-lt"/>
              <a:buAutoNum type="arabicPeriod"/>
            </a:pPr>
            <a:r>
              <a:rPr lang="en-US" sz="2200" dirty="0" err="1" smtClean="0"/>
              <a:t>Aan</a:t>
            </a:r>
            <a:r>
              <a:rPr lang="en-US" sz="2200" dirty="0" smtClean="0"/>
              <a:t> te </a:t>
            </a:r>
            <a:r>
              <a:rPr lang="en-US" sz="2200" dirty="0" err="1" smtClean="0"/>
              <a:t>sluiten</a:t>
            </a:r>
            <a:r>
              <a:rPr lang="en-US" sz="2200" dirty="0" smtClean="0"/>
              <a:t> </a:t>
            </a:r>
            <a:r>
              <a:rPr lang="en-US" sz="2200" dirty="0" err="1" smtClean="0"/>
              <a:t>mechanismen</a:t>
            </a:r>
            <a:r>
              <a:rPr lang="en-US" sz="2200" dirty="0" smtClean="0"/>
              <a:t>: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rgbClr val="00B050"/>
                </a:solidFill>
              </a:rPr>
              <a:t>√</a:t>
            </a:r>
            <a:endParaRPr lang="en-US" sz="2200" dirty="0" smtClean="0"/>
          </a:p>
          <a:p>
            <a:pPr lvl="1"/>
            <a:r>
              <a:rPr lang="en-US" sz="1800" dirty="0"/>
              <a:t>D-Geo Stability (</a:t>
            </a:r>
            <a:r>
              <a:rPr lang="en-US" sz="1800" dirty="0" err="1"/>
              <a:t>binnenwaarts</a:t>
            </a:r>
            <a:r>
              <a:rPr lang="en-US" sz="1800" dirty="0"/>
              <a:t>, </a:t>
            </a:r>
            <a:r>
              <a:rPr lang="en-US" sz="1800" dirty="0" err="1"/>
              <a:t>buitenwaarts</a:t>
            </a:r>
            <a:r>
              <a:rPr lang="en-US" sz="1800" dirty="0"/>
              <a:t>, </a:t>
            </a:r>
            <a:r>
              <a:rPr lang="en-US" sz="1800" dirty="0" err="1"/>
              <a:t>horizontaal</a:t>
            </a:r>
            <a:r>
              <a:rPr lang="en-US" sz="1800" dirty="0"/>
              <a:t> </a:t>
            </a:r>
            <a:r>
              <a:rPr lang="en-US" sz="1800" dirty="0" err="1"/>
              <a:t>evenwicht</a:t>
            </a:r>
            <a:r>
              <a:rPr lang="en-US" sz="1800" dirty="0"/>
              <a:t>)</a:t>
            </a:r>
          </a:p>
          <a:p>
            <a:pPr lvl="1"/>
            <a:r>
              <a:rPr lang="en-US" sz="1800" dirty="0"/>
              <a:t>Piping (Bligh, Sellmeijer 4 </a:t>
            </a:r>
            <a:r>
              <a:rPr lang="en-US" sz="1800" dirty="0" err="1"/>
              <a:t>krachten</a:t>
            </a:r>
            <a:r>
              <a:rPr lang="en-US" sz="1800" dirty="0"/>
              <a:t>, VNK)</a:t>
            </a:r>
            <a:endParaRPr lang="en-US" sz="2200" dirty="0"/>
          </a:p>
          <a:p>
            <a:pPr marL="514350" indent="-514350">
              <a:buFont typeface="+mj-lt"/>
              <a:buAutoNum type="arabicPeriod"/>
            </a:pPr>
            <a:r>
              <a:rPr lang="en-US" sz="2200" dirty="0" smtClean="0"/>
              <a:t>Extra </a:t>
            </a:r>
            <a:r>
              <a:rPr lang="en-US" sz="2200" dirty="0" err="1" smtClean="0"/>
              <a:t>aan</a:t>
            </a:r>
            <a:r>
              <a:rPr lang="en-US" sz="2200" dirty="0" smtClean="0"/>
              <a:t> te </a:t>
            </a:r>
            <a:r>
              <a:rPr lang="en-US" sz="2200" dirty="0" err="1" smtClean="0"/>
              <a:t>sluiten</a:t>
            </a:r>
            <a:r>
              <a:rPr lang="en-US" sz="2200" dirty="0" smtClean="0"/>
              <a:t> </a:t>
            </a:r>
            <a:r>
              <a:rPr lang="en-US" sz="2200" dirty="0" err="1" smtClean="0"/>
              <a:t>mechanismen</a:t>
            </a:r>
            <a:r>
              <a:rPr lang="en-US" sz="2200" dirty="0" smtClean="0"/>
              <a:t>: (nice to have)</a:t>
            </a:r>
            <a:r>
              <a:rPr lang="en-US" sz="2400" b="1" dirty="0">
                <a:solidFill>
                  <a:srgbClr val="FF0000"/>
                </a:solidFill>
              </a:rPr>
              <a:t> X</a:t>
            </a:r>
            <a:endParaRPr lang="en-US" sz="2200" dirty="0" smtClean="0"/>
          </a:p>
          <a:p>
            <a:pPr lvl="1"/>
            <a:r>
              <a:rPr lang="en-US" sz="1800" dirty="0" smtClean="0"/>
              <a:t>WTI Piping</a:t>
            </a:r>
            <a:endParaRPr lang="en-US" sz="1800" dirty="0"/>
          </a:p>
          <a:p>
            <a:pPr lvl="1"/>
            <a:r>
              <a:rPr lang="en-US" sz="1800" dirty="0" smtClean="0"/>
              <a:t>WTI </a:t>
            </a:r>
            <a:r>
              <a:rPr lang="en-US" sz="1800" dirty="0" err="1" smtClean="0"/>
              <a:t>Macrostabiliteit</a:t>
            </a:r>
            <a:endParaRPr lang="en-US" sz="2200" dirty="0"/>
          </a:p>
          <a:p>
            <a:pPr marL="457200" lvl="1" indent="0">
              <a:buNone/>
            </a:pP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20918859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Sprint </a:t>
            </a:r>
            <a:r>
              <a:rPr lang="en-US" dirty="0" smtClean="0"/>
              <a:t>8 </a:t>
            </a:r>
            <a:r>
              <a:rPr lang="en-US" dirty="0"/>
              <a:t>definition of done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Dam UI </a:t>
            </a:r>
            <a:r>
              <a:rPr lang="en-US" dirty="0" err="1"/>
              <a:t>testen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/>
              <a:t>Apply multicore calculation to all calculators (Design, Regional assessment, Operational) 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Dam </a:t>
            </a:r>
            <a:r>
              <a:rPr lang="en-US" dirty="0"/>
              <a:t>UI Setup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DamLive</a:t>
            </a:r>
            <a:r>
              <a:rPr lang="en-US" dirty="0"/>
              <a:t> </a:t>
            </a:r>
            <a:r>
              <a:rPr lang="en-US" dirty="0" err="1"/>
              <a:t>aansluiten</a:t>
            </a:r>
            <a:r>
              <a:rPr lang="en-US" dirty="0"/>
              <a:t> op Dam Engine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DamLive</a:t>
            </a:r>
            <a:r>
              <a:rPr lang="en-US" dirty="0"/>
              <a:t> application </a:t>
            </a:r>
            <a:r>
              <a:rPr lang="en-US" dirty="0" err="1"/>
              <a:t>testen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08955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Sprint 7 demo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Definition of done</a:t>
            </a:r>
          </a:p>
          <a:p>
            <a:r>
              <a:rPr lang="en-US" dirty="0" err="1" smtClean="0"/>
              <a:t>Resultaat</a:t>
            </a:r>
            <a:endParaRPr lang="en-US" dirty="0" smtClean="0"/>
          </a:p>
          <a:p>
            <a:r>
              <a:rPr lang="en-US" dirty="0" smtClean="0"/>
              <a:t>Demo </a:t>
            </a:r>
            <a:r>
              <a:rPr lang="en-US" dirty="0" err="1" smtClean="0"/>
              <a:t>applicatie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99212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Sprint 7 definition of done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err="1"/>
              <a:t>Ontwerpen</a:t>
            </a:r>
            <a:r>
              <a:rPr lang="en-US" dirty="0"/>
              <a:t> piping </a:t>
            </a:r>
            <a:r>
              <a:rPr lang="en-US" dirty="0" smtClean="0"/>
              <a:t>Bligh/Sellmeijer 4 </a:t>
            </a:r>
            <a:r>
              <a:rPr lang="en-US" dirty="0" err="1" smtClean="0"/>
              <a:t>krachten</a:t>
            </a:r>
            <a:r>
              <a:rPr lang="en-US" dirty="0" smtClean="0"/>
              <a:t>/Sellmeijer VNK </a:t>
            </a:r>
            <a:r>
              <a:rPr lang="en-US" dirty="0" err="1" smtClean="0"/>
              <a:t>aangesloten</a:t>
            </a:r>
            <a:r>
              <a:rPr lang="en-US" dirty="0" smtClean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Ontwerpen</a:t>
            </a:r>
            <a:r>
              <a:rPr lang="en-US" dirty="0" smtClean="0"/>
              <a:t> </a:t>
            </a:r>
            <a:r>
              <a:rPr lang="en-US" dirty="0" err="1" smtClean="0"/>
              <a:t>Macrsotabiliteit</a:t>
            </a:r>
            <a:r>
              <a:rPr lang="en-US" dirty="0" smtClean="0"/>
              <a:t> </a:t>
            </a:r>
            <a:r>
              <a:rPr lang="en-US" dirty="0" err="1" smtClean="0"/>
              <a:t>binnenwaarts</a:t>
            </a:r>
            <a:r>
              <a:rPr lang="en-US" dirty="0" smtClean="0"/>
              <a:t> </a:t>
            </a:r>
            <a:r>
              <a:rPr lang="en-US" dirty="0" err="1" smtClean="0"/>
              <a:t>aangesloten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Horizontaal</a:t>
            </a:r>
            <a:r>
              <a:rPr lang="en-US" dirty="0"/>
              <a:t> </a:t>
            </a:r>
            <a:r>
              <a:rPr lang="en-US" dirty="0" err="1"/>
              <a:t>evenwicht</a:t>
            </a:r>
            <a:r>
              <a:rPr lang="en-US" dirty="0"/>
              <a:t> </a:t>
            </a:r>
            <a:r>
              <a:rPr lang="en-US" dirty="0" err="1"/>
              <a:t>regionaal</a:t>
            </a:r>
            <a:r>
              <a:rPr lang="en-US" dirty="0"/>
              <a:t> (</a:t>
            </a:r>
            <a:r>
              <a:rPr lang="en-US" dirty="0" err="1"/>
              <a:t>Faalmechanisme</a:t>
            </a:r>
            <a:r>
              <a:rPr lang="en-US" dirty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Hydraulische</a:t>
            </a:r>
            <a:r>
              <a:rPr lang="en-US" dirty="0"/>
              <a:t> </a:t>
            </a:r>
            <a:r>
              <a:rPr lang="en-US" dirty="0" err="1"/>
              <a:t>kortsluiting</a:t>
            </a:r>
            <a:r>
              <a:rPr lang="en-US" dirty="0"/>
              <a:t> </a:t>
            </a:r>
            <a:r>
              <a:rPr lang="en-US" dirty="0" err="1"/>
              <a:t>regionaal</a:t>
            </a:r>
            <a:r>
              <a:rPr lang="en-US" dirty="0"/>
              <a:t> (</a:t>
            </a:r>
            <a:r>
              <a:rPr lang="en-US" dirty="0" err="1"/>
              <a:t>Ondersteunende</a:t>
            </a:r>
            <a:r>
              <a:rPr lang="en-US" dirty="0"/>
              <a:t> module)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Regionaal</a:t>
            </a:r>
            <a:r>
              <a:rPr lang="en-US" dirty="0" smtClean="0"/>
              <a:t> </a:t>
            </a:r>
            <a:r>
              <a:rPr lang="en-US" dirty="0"/>
              <a:t>scenario </a:t>
            </a:r>
            <a:r>
              <a:rPr lang="en-US" dirty="0" err="1"/>
              <a:t>selectie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Regionaal</a:t>
            </a:r>
            <a:r>
              <a:rPr lang="en-US" dirty="0" smtClean="0"/>
              <a:t> </a:t>
            </a:r>
            <a:r>
              <a:rPr lang="en-US" dirty="0" err="1"/>
              <a:t>toetsen</a:t>
            </a:r>
            <a:r>
              <a:rPr lang="en-US" dirty="0"/>
              <a:t> </a:t>
            </a:r>
            <a:r>
              <a:rPr lang="en-US" dirty="0" err="1" smtClean="0"/>
              <a:t>werkend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Apply multicore calculation to all calculators (Design, Regional assessment, Operational)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032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Sprint 7 result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Doelen</a:t>
            </a:r>
            <a:r>
              <a:rPr lang="en-US" dirty="0" smtClean="0"/>
              <a:t> </a:t>
            </a:r>
            <a:r>
              <a:rPr lang="en-US" dirty="0" err="1" smtClean="0"/>
              <a:t>bijna</a:t>
            </a:r>
            <a:r>
              <a:rPr lang="en-US" dirty="0" smtClean="0"/>
              <a:t> </a:t>
            </a:r>
            <a:r>
              <a:rPr lang="en-US" dirty="0" err="1" smtClean="0"/>
              <a:t>allemaal</a:t>
            </a:r>
            <a:r>
              <a:rPr lang="en-US" dirty="0" smtClean="0"/>
              <a:t> </a:t>
            </a:r>
            <a:r>
              <a:rPr lang="en-US" dirty="0" err="1" smtClean="0"/>
              <a:t>gehaald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857250" lvl="1" indent="-457200"/>
            <a:r>
              <a:rPr lang="en-US" dirty="0" smtClean="0"/>
              <a:t>20 issues done</a:t>
            </a:r>
          </a:p>
          <a:p>
            <a:pPr marL="857250" lvl="1" indent="-457200"/>
            <a:r>
              <a:rPr lang="en-US" dirty="0" smtClean="0"/>
              <a:t>7 in review</a:t>
            </a:r>
          </a:p>
          <a:p>
            <a:pPr marL="857250" lvl="1" indent="-457200"/>
            <a:r>
              <a:rPr lang="en-US" dirty="0" smtClean="0"/>
              <a:t>15 in test</a:t>
            </a:r>
          </a:p>
          <a:p>
            <a:pPr marL="400050" lvl="1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2559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Sprint 7 Overview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err="1"/>
              <a:t>Ontwerpen</a:t>
            </a:r>
            <a:r>
              <a:rPr lang="en-US" dirty="0"/>
              <a:t> piping </a:t>
            </a:r>
            <a:r>
              <a:rPr lang="en-US" dirty="0" smtClean="0"/>
              <a:t>Bligh/Sellmeijer 4 </a:t>
            </a:r>
            <a:r>
              <a:rPr lang="en-US" dirty="0" err="1" smtClean="0"/>
              <a:t>krachten</a:t>
            </a:r>
            <a:r>
              <a:rPr lang="en-US" dirty="0" smtClean="0"/>
              <a:t>/Sellmeijer VNK </a:t>
            </a:r>
            <a:r>
              <a:rPr lang="en-US" dirty="0" err="1" smtClean="0"/>
              <a:t>aangesloten</a:t>
            </a:r>
            <a:r>
              <a:rPr lang="en-US" b="1" dirty="0">
                <a:solidFill>
                  <a:srgbClr val="00B050"/>
                </a:solidFill>
              </a:rPr>
              <a:t> √</a:t>
            </a:r>
            <a:r>
              <a:rPr lang="en-US" dirty="0" smtClean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Ontwerpen</a:t>
            </a:r>
            <a:r>
              <a:rPr lang="en-US" dirty="0" smtClean="0"/>
              <a:t> </a:t>
            </a:r>
            <a:r>
              <a:rPr lang="en-US" dirty="0" err="1" smtClean="0"/>
              <a:t>Macrsotabiliteit</a:t>
            </a:r>
            <a:r>
              <a:rPr lang="en-US" dirty="0" smtClean="0"/>
              <a:t> </a:t>
            </a:r>
            <a:r>
              <a:rPr lang="en-US" dirty="0" err="1" smtClean="0"/>
              <a:t>binnenwaarts</a:t>
            </a:r>
            <a:r>
              <a:rPr lang="en-US" dirty="0" smtClean="0"/>
              <a:t> </a:t>
            </a:r>
            <a:r>
              <a:rPr lang="en-US" dirty="0" err="1" smtClean="0"/>
              <a:t>aangesloten</a:t>
            </a:r>
            <a:r>
              <a:rPr lang="en-US" b="1" dirty="0">
                <a:solidFill>
                  <a:srgbClr val="00B050"/>
                </a:solidFill>
              </a:rPr>
              <a:t> √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Horizontaal</a:t>
            </a:r>
            <a:r>
              <a:rPr lang="en-US" dirty="0"/>
              <a:t> </a:t>
            </a:r>
            <a:r>
              <a:rPr lang="en-US" dirty="0" err="1"/>
              <a:t>evenwicht</a:t>
            </a:r>
            <a:r>
              <a:rPr lang="en-US" dirty="0"/>
              <a:t> </a:t>
            </a:r>
            <a:r>
              <a:rPr lang="en-US" dirty="0" err="1"/>
              <a:t>regionaal</a:t>
            </a:r>
            <a:r>
              <a:rPr lang="en-US" dirty="0"/>
              <a:t> (</a:t>
            </a:r>
            <a:r>
              <a:rPr lang="en-US" dirty="0" err="1"/>
              <a:t>Faalmechanisme</a:t>
            </a:r>
            <a:r>
              <a:rPr lang="en-US" dirty="0" smtClean="0"/>
              <a:t>)</a:t>
            </a:r>
            <a:r>
              <a:rPr lang="en-US" b="1" dirty="0">
                <a:solidFill>
                  <a:srgbClr val="00B050"/>
                </a:solidFill>
              </a:rPr>
              <a:t> √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Hydraulische</a:t>
            </a:r>
            <a:r>
              <a:rPr lang="en-US" dirty="0"/>
              <a:t> </a:t>
            </a:r>
            <a:r>
              <a:rPr lang="en-US" dirty="0" err="1"/>
              <a:t>kortsluiting</a:t>
            </a:r>
            <a:r>
              <a:rPr lang="en-US" dirty="0"/>
              <a:t> </a:t>
            </a:r>
            <a:r>
              <a:rPr lang="en-US" dirty="0" err="1"/>
              <a:t>regionaal</a:t>
            </a:r>
            <a:r>
              <a:rPr lang="en-US" dirty="0"/>
              <a:t> (</a:t>
            </a:r>
            <a:r>
              <a:rPr lang="en-US" dirty="0" err="1"/>
              <a:t>Ondersteunende</a:t>
            </a:r>
            <a:r>
              <a:rPr lang="en-US" dirty="0"/>
              <a:t> module</a:t>
            </a:r>
            <a:r>
              <a:rPr lang="en-US" dirty="0" smtClean="0"/>
              <a:t>)</a:t>
            </a:r>
            <a:r>
              <a:rPr lang="en-US" b="1" dirty="0">
                <a:solidFill>
                  <a:srgbClr val="00B050"/>
                </a:solidFill>
              </a:rPr>
              <a:t> √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Regionaal</a:t>
            </a:r>
            <a:r>
              <a:rPr lang="en-US" dirty="0" smtClean="0"/>
              <a:t> </a:t>
            </a:r>
            <a:r>
              <a:rPr lang="en-US" dirty="0"/>
              <a:t>scenario </a:t>
            </a:r>
            <a:r>
              <a:rPr lang="en-US" dirty="0" err="1" smtClean="0"/>
              <a:t>selectie</a:t>
            </a:r>
            <a:r>
              <a:rPr lang="en-US" b="1" dirty="0">
                <a:solidFill>
                  <a:srgbClr val="00B050"/>
                </a:solidFill>
              </a:rPr>
              <a:t> √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Regionaal</a:t>
            </a:r>
            <a:r>
              <a:rPr lang="en-US" dirty="0" smtClean="0"/>
              <a:t> </a:t>
            </a:r>
            <a:r>
              <a:rPr lang="en-US" dirty="0" err="1"/>
              <a:t>toetsen</a:t>
            </a:r>
            <a:r>
              <a:rPr lang="en-US" dirty="0"/>
              <a:t> </a:t>
            </a:r>
            <a:r>
              <a:rPr lang="en-US" dirty="0" err="1" smtClean="0"/>
              <a:t>werkend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smtClean="0">
                <a:solidFill>
                  <a:srgbClr val="00B050"/>
                </a:solidFill>
              </a:rPr>
              <a:t>√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i="1" dirty="0"/>
              <a:t>D-Geo </a:t>
            </a:r>
            <a:r>
              <a:rPr lang="en-US" b="1" i="1" dirty="0" smtClean="0"/>
              <a:t>Stability 18.1 </a:t>
            </a:r>
            <a:r>
              <a:rPr lang="en-US" b="1" i="1" dirty="0" err="1" smtClean="0"/>
              <a:t>aangesloten</a:t>
            </a:r>
            <a:r>
              <a:rPr lang="en-US" b="1" i="1" dirty="0" smtClean="0"/>
              <a:t> (was 15.1)</a:t>
            </a:r>
            <a:r>
              <a:rPr lang="en-US" b="1" i="1" dirty="0">
                <a:solidFill>
                  <a:srgbClr val="00B050"/>
                </a:solidFill>
              </a:rPr>
              <a:t> </a:t>
            </a:r>
            <a:r>
              <a:rPr lang="en-US" b="1" dirty="0" smtClean="0">
                <a:solidFill>
                  <a:srgbClr val="00B050"/>
                </a:solidFill>
              </a:rPr>
              <a:t>√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Multicore </a:t>
            </a:r>
            <a:r>
              <a:rPr lang="en-US" dirty="0" err="1" smtClean="0"/>
              <a:t>rekenen</a:t>
            </a:r>
            <a:r>
              <a:rPr lang="en-US" dirty="0" smtClean="0"/>
              <a:t> </a:t>
            </a:r>
            <a:r>
              <a:rPr lang="en-US" dirty="0" err="1" smtClean="0"/>
              <a:t>voor</a:t>
            </a:r>
            <a:r>
              <a:rPr lang="en-US" dirty="0" smtClean="0"/>
              <a:t> </a:t>
            </a:r>
            <a:r>
              <a:rPr lang="en-US" dirty="0" err="1" smtClean="0"/>
              <a:t>alle</a:t>
            </a:r>
            <a:r>
              <a:rPr lang="en-US" dirty="0" smtClean="0"/>
              <a:t> </a:t>
            </a:r>
            <a:r>
              <a:rPr lang="en-US" dirty="0" err="1" smtClean="0"/>
              <a:t>rekenopties</a:t>
            </a:r>
            <a:r>
              <a:rPr lang="en-US" dirty="0" smtClean="0"/>
              <a:t> (</a:t>
            </a:r>
            <a:r>
              <a:rPr lang="en-US" dirty="0" err="1" smtClean="0"/>
              <a:t>Ontwerp</a:t>
            </a:r>
            <a:r>
              <a:rPr lang="en-US" dirty="0" smtClean="0"/>
              <a:t>, </a:t>
            </a:r>
            <a:r>
              <a:rPr lang="en-US" dirty="0" err="1" smtClean="0"/>
              <a:t>Regionale</a:t>
            </a:r>
            <a:r>
              <a:rPr lang="en-US" dirty="0" smtClean="0"/>
              <a:t> </a:t>
            </a:r>
            <a:r>
              <a:rPr lang="en-US" dirty="0" err="1" smtClean="0"/>
              <a:t>toetsing</a:t>
            </a:r>
            <a:r>
              <a:rPr lang="en-US" dirty="0" smtClean="0"/>
              <a:t>, </a:t>
            </a:r>
            <a:r>
              <a:rPr lang="en-US" dirty="0" err="1" smtClean="0"/>
              <a:t>Operationeel</a:t>
            </a:r>
            <a:r>
              <a:rPr lang="en-US" dirty="0" smtClean="0"/>
              <a:t>) </a:t>
            </a:r>
            <a:r>
              <a:rPr lang="en-US" b="1" dirty="0">
                <a:solidFill>
                  <a:srgbClr val="FF0000"/>
                </a:solidFill>
              </a:rPr>
              <a:t>X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2146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Demo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58019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Sprint 6 Definition of Done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D-Geo Stability </a:t>
            </a:r>
            <a:r>
              <a:rPr lang="en-US" dirty="0" err="1"/>
              <a:t>binnenwaarts</a:t>
            </a:r>
            <a:r>
              <a:rPr lang="en-US" dirty="0"/>
              <a:t> </a:t>
            </a:r>
            <a:r>
              <a:rPr lang="en-US" dirty="0" err="1" smtClean="0"/>
              <a:t>aangesloten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D-Geo Stability </a:t>
            </a:r>
            <a:r>
              <a:rPr lang="en-US" dirty="0" err="1"/>
              <a:t>buitenwaarts</a:t>
            </a:r>
            <a:r>
              <a:rPr lang="en-US" dirty="0"/>
              <a:t> </a:t>
            </a:r>
            <a:r>
              <a:rPr lang="en-US" dirty="0" err="1" smtClean="0"/>
              <a:t>aangesloten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Ontwerpen</a:t>
            </a:r>
            <a:r>
              <a:rPr lang="en-US" dirty="0"/>
              <a:t> piping </a:t>
            </a:r>
            <a:r>
              <a:rPr lang="en-US" dirty="0" smtClean="0"/>
              <a:t>Bligh </a:t>
            </a:r>
            <a:r>
              <a:rPr lang="en-US" dirty="0" err="1" smtClean="0"/>
              <a:t>aangesloten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Ontwerpen</a:t>
            </a:r>
            <a:r>
              <a:rPr lang="en-US" dirty="0"/>
              <a:t> </a:t>
            </a:r>
            <a:r>
              <a:rPr lang="en-US" dirty="0" err="1"/>
              <a:t>macrostabiliteit</a:t>
            </a:r>
            <a:r>
              <a:rPr lang="en-US" dirty="0"/>
              <a:t> </a:t>
            </a:r>
            <a:r>
              <a:rPr lang="en-US" dirty="0" err="1" smtClean="0"/>
              <a:t>aangesloten</a:t>
            </a:r>
            <a:endParaRPr lang="en-US" b="1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Horizontaal</a:t>
            </a:r>
            <a:r>
              <a:rPr lang="en-US" dirty="0" smtClean="0"/>
              <a:t> </a:t>
            </a:r>
            <a:r>
              <a:rPr lang="en-US" dirty="0" err="1"/>
              <a:t>evenwicht</a:t>
            </a:r>
            <a:r>
              <a:rPr lang="en-US" dirty="0"/>
              <a:t> </a:t>
            </a:r>
            <a:r>
              <a:rPr lang="en-US" dirty="0" err="1" smtClean="0"/>
              <a:t>regionaal</a:t>
            </a:r>
            <a:r>
              <a:rPr lang="en-US" dirty="0" smtClean="0"/>
              <a:t> (</a:t>
            </a:r>
            <a:r>
              <a:rPr lang="en-US" dirty="0" err="1" smtClean="0"/>
              <a:t>Faalmechanisme</a:t>
            </a:r>
            <a:r>
              <a:rPr lang="en-US" dirty="0" smtClean="0"/>
              <a:t>)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Hydraulische</a:t>
            </a:r>
            <a:r>
              <a:rPr lang="en-US" dirty="0"/>
              <a:t> </a:t>
            </a:r>
            <a:r>
              <a:rPr lang="en-US" dirty="0" err="1"/>
              <a:t>kortsluiting</a:t>
            </a:r>
            <a:r>
              <a:rPr lang="en-US" dirty="0"/>
              <a:t> </a:t>
            </a:r>
            <a:r>
              <a:rPr lang="en-US" dirty="0" err="1" smtClean="0"/>
              <a:t>regionaal</a:t>
            </a:r>
            <a:r>
              <a:rPr lang="en-US" dirty="0" smtClean="0"/>
              <a:t> (</a:t>
            </a:r>
            <a:r>
              <a:rPr lang="en-US" dirty="0" err="1" smtClean="0"/>
              <a:t>Ondersteunende</a:t>
            </a:r>
            <a:r>
              <a:rPr lang="en-US" dirty="0" smtClean="0"/>
              <a:t> module)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63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Sprint 6 result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Doelen</a:t>
            </a:r>
            <a:r>
              <a:rPr lang="en-US" dirty="0" smtClean="0"/>
              <a:t> </a:t>
            </a:r>
            <a:r>
              <a:rPr lang="en-US" dirty="0" err="1" smtClean="0"/>
              <a:t>niet</a:t>
            </a:r>
            <a:r>
              <a:rPr lang="en-US" dirty="0" smtClean="0"/>
              <a:t> </a:t>
            </a:r>
            <a:r>
              <a:rPr lang="en-US" dirty="0" err="1" smtClean="0"/>
              <a:t>gehaald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857250" lvl="1" indent="-457200"/>
            <a:r>
              <a:rPr lang="en-US" dirty="0"/>
              <a:t>2</a:t>
            </a:r>
            <a:r>
              <a:rPr lang="en-US" dirty="0" smtClean="0"/>
              <a:t>8 issues done</a:t>
            </a:r>
          </a:p>
          <a:p>
            <a:pPr marL="857250" lvl="1" indent="-457200"/>
            <a:r>
              <a:rPr lang="en-US" dirty="0" smtClean="0"/>
              <a:t>10 in review</a:t>
            </a:r>
          </a:p>
          <a:p>
            <a:pPr marL="857250" lvl="1" indent="-457200"/>
            <a:r>
              <a:rPr lang="en-US" dirty="0"/>
              <a:t>3</a:t>
            </a:r>
            <a:r>
              <a:rPr lang="en-US" dirty="0" smtClean="0"/>
              <a:t> in test</a:t>
            </a:r>
          </a:p>
          <a:p>
            <a:pPr marL="400050" lvl="1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9240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Sprint 6 overview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D-Geo Stability </a:t>
            </a:r>
            <a:r>
              <a:rPr lang="en-US" dirty="0" err="1"/>
              <a:t>binnenwaarts</a:t>
            </a:r>
            <a:r>
              <a:rPr lang="en-US" dirty="0"/>
              <a:t> </a:t>
            </a:r>
            <a:r>
              <a:rPr lang="en-US" dirty="0" err="1" smtClean="0"/>
              <a:t>aangesloten</a:t>
            </a:r>
            <a:r>
              <a:rPr lang="en-US" b="1" dirty="0">
                <a:solidFill>
                  <a:srgbClr val="00B050"/>
                </a:solidFill>
              </a:rPr>
              <a:t> √</a:t>
            </a:r>
            <a:r>
              <a:rPr lang="en-US" dirty="0" smtClean="0"/>
              <a:t> 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D-Geo Stability </a:t>
            </a:r>
            <a:r>
              <a:rPr lang="en-US" dirty="0" err="1"/>
              <a:t>buitenwaarts</a:t>
            </a:r>
            <a:r>
              <a:rPr lang="en-US" dirty="0"/>
              <a:t> </a:t>
            </a:r>
            <a:r>
              <a:rPr lang="en-US" dirty="0" err="1" smtClean="0"/>
              <a:t>aangesloten</a:t>
            </a:r>
            <a:r>
              <a:rPr lang="en-US" b="1" dirty="0">
                <a:solidFill>
                  <a:srgbClr val="00B050"/>
                </a:solidFill>
              </a:rPr>
              <a:t> √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Ontwerpen</a:t>
            </a:r>
            <a:r>
              <a:rPr lang="en-US" dirty="0"/>
              <a:t> piping </a:t>
            </a:r>
            <a:r>
              <a:rPr lang="en-US" dirty="0" smtClean="0"/>
              <a:t>Bligh </a:t>
            </a:r>
            <a:r>
              <a:rPr lang="en-US" dirty="0" err="1" smtClean="0"/>
              <a:t>aangesloten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00B050"/>
                </a:solidFill>
              </a:rPr>
              <a:t>√</a:t>
            </a:r>
            <a:r>
              <a:rPr lang="en-US" b="1" dirty="0">
                <a:solidFill>
                  <a:srgbClr val="FF0000"/>
                </a:solidFill>
              </a:rPr>
              <a:t> X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Ontwerpen</a:t>
            </a:r>
            <a:r>
              <a:rPr lang="en-US" dirty="0"/>
              <a:t> </a:t>
            </a:r>
            <a:r>
              <a:rPr lang="en-US" dirty="0" err="1"/>
              <a:t>macrostabiliteit</a:t>
            </a:r>
            <a:r>
              <a:rPr lang="en-US" dirty="0"/>
              <a:t> </a:t>
            </a:r>
            <a:r>
              <a:rPr lang="en-US" dirty="0" err="1" smtClean="0"/>
              <a:t>aangesloten</a:t>
            </a:r>
            <a:r>
              <a:rPr lang="en-US" b="1" dirty="0">
                <a:solidFill>
                  <a:srgbClr val="FF0000"/>
                </a:solidFill>
              </a:rPr>
              <a:t> X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Horizontaal</a:t>
            </a:r>
            <a:r>
              <a:rPr lang="en-US" dirty="0" smtClean="0"/>
              <a:t> </a:t>
            </a:r>
            <a:r>
              <a:rPr lang="en-US" dirty="0" err="1"/>
              <a:t>evenwicht</a:t>
            </a:r>
            <a:r>
              <a:rPr lang="en-US" dirty="0"/>
              <a:t> </a:t>
            </a:r>
            <a:r>
              <a:rPr lang="en-US" dirty="0" err="1" smtClean="0"/>
              <a:t>regionaal</a:t>
            </a:r>
            <a:r>
              <a:rPr lang="en-US" dirty="0" smtClean="0"/>
              <a:t> (</a:t>
            </a:r>
            <a:r>
              <a:rPr lang="en-US" dirty="0" err="1" smtClean="0"/>
              <a:t>Faalmechanisme</a:t>
            </a:r>
            <a:r>
              <a:rPr lang="en-US" dirty="0" smtClean="0"/>
              <a:t>) </a:t>
            </a:r>
            <a:r>
              <a:rPr lang="en-US" b="1" dirty="0" smtClean="0">
                <a:solidFill>
                  <a:srgbClr val="00B050"/>
                </a:solidFill>
              </a:rPr>
              <a:t>√</a:t>
            </a:r>
            <a:r>
              <a:rPr lang="en-US" b="1" dirty="0">
                <a:solidFill>
                  <a:srgbClr val="FF0000"/>
                </a:solidFill>
              </a:rPr>
              <a:t> X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Hydraulische</a:t>
            </a:r>
            <a:r>
              <a:rPr lang="en-US" dirty="0"/>
              <a:t> </a:t>
            </a:r>
            <a:r>
              <a:rPr lang="en-US" dirty="0" err="1"/>
              <a:t>kortsluiting</a:t>
            </a:r>
            <a:r>
              <a:rPr lang="en-US" dirty="0"/>
              <a:t> </a:t>
            </a:r>
            <a:r>
              <a:rPr lang="en-US" dirty="0" err="1" smtClean="0"/>
              <a:t>regionaal</a:t>
            </a:r>
            <a:r>
              <a:rPr lang="en-US" dirty="0" smtClean="0"/>
              <a:t> (</a:t>
            </a:r>
            <a:r>
              <a:rPr lang="en-US" dirty="0" err="1" smtClean="0"/>
              <a:t>Ondersteunende</a:t>
            </a:r>
            <a:r>
              <a:rPr lang="en-US" dirty="0" smtClean="0"/>
              <a:t> module)</a:t>
            </a:r>
            <a:r>
              <a:rPr lang="en-US" b="1" dirty="0">
                <a:solidFill>
                  <a:srgbClr val="FF0000"/>
                </a:solidFill>
              </a:rPr>
              <a:t> X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7139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Sprint 5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D-Geo Stability </a:t>
            </a:r>
            <a:r>
              <a:rPr lang="en-US" dirty="0" err="1" smtClean="0"/>
              <a:t>binnenwaarts</a:t>
            </a:r>
            <a:r>
              <a:rPr lang="en-US" dirty="0" smtClean="0"/>
              <a:t> </a:t>
            </a:r>
            <a:r>
              <a:rPr lang="en-US" dirty="0" err="1" smtClean="0"/>
              <a:t>aangesloten</a:t>
            </a:r>
            <a:r>
              <a:rPr lang="en-US" dirty="0" smtClean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D-Geo </a:t>
            </a:r>
            <a:r>
              <a:rPr lang="en-US" dirty="0"/>
              <a:t>Stability </a:t>
            </a:r>
            <a:r>
              <a:rPr lang="en-US" dirty="0" err="1" smtClean="0"/>
              <a:t>buitenwaarts</a:t>
            </a:r>
            <a:r>
              <a:rPr lang="en-US" dirty="0" smtClean="0"/>
              <a:t> </a:t>
            </a:r>
            <a:r>
              <a:rPr lang="en-US" dirty="0" err="1" smtClean="0"/>
              <a:t>aangesloten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Piping </a:t>
            </a:r>
            <a:r>
              <a:rPr lang="en-US" dirty="0"/>
              <a:t>Sellmeijer VNK </a:t>
            </a:r>
            <a:r>
              <a:rPr lang="en-US" dirty="0" err="1" smtClean="0"/>
              <a:t>aangesloten</a:t>
            </a:r>
            <a:endParaRPr lang="en-US" sz="2800" b="1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Ontwerpen</a:t>
            </a:r>
            <a:r>
              <a:rPr lang="en-US" dirty="0"/>
              <a:t> </a:t>
            </a:r>
            <a:r>
              <a:rPr lang="en-US" dirty="0" smtClean="0"/>
              <a:t>piping </a:t>
            </a:r>
            <a:r>
              <a:rPr lang="en-US" dirty="0" err="1" smtClean="0"/>
              <a:t>aangesloten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Ontwerpen</a:t>
            </a:r>
            <a:r>
              <a:rPr lang="en-US" dirty="0"/>
              <a:t> </a:t>
            </a:r>
            <a:r>
              <a:rPr lang="en-US" dirty="0" err="1" smtClean="0"/>
              <a:t>macrostabiliteit</a:t>
            </a:r>
            <a:r>
              <a:rPr lang="en-US" dirty="0" smtClean="0"/>
              <a:t> </a:t>
            </a:r>
            <a:r>
              <a:rPr lang="en-US" dirty="0" err="1" smtClean="0"/>
              <a:t>aangesloten</a:t>
            </a:r>
            <a:endParaRPr lang="en-US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38765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Sprint </a:t>
            </a:r>
            <a:r>
              <a:rPr lang="en-US" dirty="0"/>
              <a:t>4</a:t>
            </a:r>
            <a:r>
              <a:rPr lang="en-US" dirty="0" smtClean="0"/>
              <a:t> Definition of Done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dirty="0"/>
              <a:t>Piping Bligh </a:t>
            </a:r>
            <a:r>
              <a:rPr lang="en-US" sz="2400" dirty="0" err="1" smtClean="0"/>
              <a:t>aangesloten</a:t>
            </a:r>
            <a:r>
              <a:rPr lang="en-US" sz="2400" dirty="0" smtClean="0"/>
              <a:t> </a:t>
            </a:r>
            <a:r>
              <a:rPr lang="en-US" sz="2400" b="1" dirty="0">
                <a:solidFill>
                  <a:srgbClr val="00B050"/>
                </a:solidFill>
              </a:rPr>
              <a:t>√</a:t>
            </a: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DAM UI </a:t>
            </a:r>
            <a:r>
              <a:rPr lang="en-US" sz="2400" dirty="0" err="1" smtClean="0"/>
              <a:t>roept</a:t>
            </a:r>
            <a:r>
              <a:rPr lang="en-US" sz="2400" dirty="0" smtClean="0"/>
              <a:t> Dam Engine </a:t>
            </a:r>
            <a:r>
              <a:rPr lang="en-US" sz="2400" dirty="0" err="1" smtClean="0"/>
              <a:t>aan</a:t>
            </a:r>
            <a:r>
              <a:rPr lang="en-US" sz="2400" dirty="0" smtClean="0"/>
              <a:t> en </a:t>
            </a:r>
            <a:r>
              <a:rPr lang="en-US" sz="2400" dirty="0" err="1" smtClean="0"/>
              <a:t>toont</a:t>
            </a:r>
            <a:r>
              <a:rPr lang="en-US" sz="2400" dirty="0" smtClean="0"/>
              <a:t> </a:t>
            </a:r>
            <a:r>
              <a:rPr lang="en-US" sz="2400" dirty="0" err="1" smtClean="0"/>
              <a:t>resultaten</a:t>
            </a:r>
            <a:r>
              <a:rPr lang="en-US" sz="2400" dirty="0" smtClean="0"/>
              <a:t> </a:t>
            </a:r>
            <a:r>
              <a:rPr lang="en-US" sz="2400" b="1" dirty="0" smtClean="0">
                <a:solidFill>
                  <a:srgbClr val="00B050"/>
                </a:solidFill>
              </a:rPr>
              <a:t>√</a:t>
            </a:r>
            <a:endParaRPr lang="en-US" sz="24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D-Geo Stability </a:t>
            </a:r>
            <a:r>
              <a:rPr lang="en-US" sz="2400" dirty="0" err="1"/>
              <a:t>aangesloten</a:t>
            </a:r>
            <a:r>
              <a:rPr lang="en-US" sz="2400" dirty="0"/>
              <a:t> </a:t>
            </a:r>
            <a:r>
              <a:rPr lang="en-US" sz="2400" b="1" dirty="0" smtClean="0">
                <a:solidFill>
                  <a:srgbClr val="FF0000"/>
                </a:solidFill>
              </a:rPr>
              <a:t>X</a:t>
            </a:r>
            <a:endParaRPr lang="en-US" sz="24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Piping Sellmeijer 4 </a:t>
            </a:r>
            <a:r>
              <a:rPr lang="en-US" sz="2400" dirty="0" err="1"/>
              <a:t>krachten</a:t>
            </a:r>
            <a:r>
              <a:rPr lang="en-US" sz="2400" dirty="0"/>
              <a:t> </a:t>
            </a:r>
            <a:r>
              <a:rPr lang="en-US" sz="2400" dirty="0" err="1" smtClean="0"/>
              <a:t>aangesloten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rgbClr val="00B050"/>
                </a:solidFill>
              </a:rPr>
              <a:t>√</a:t>
            </a:r>
            <a:endParaRPr lang="en-US" sz="2400" b="1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Piping Sellmeijer VNK </a:t>
            </a:r>
            <a:r>
              <a:rPr lang="en-US" sz="2400" dirty="0" err="1"/>
              <a:t>aangesloten</a:t>
            </a:r>
            <a:r>
              <a:rPr lang="en-US" sz="2400" dirty="0"/>
              <a:t> </a:t>
            </a:r>
            <a:r>
              <a:rPr lang="en-US" sz="2000" b="1" dirty="0" smtClean="0">
                <a:solidFill>
                  <a:srgbClr val="FF0000"/>
                </a:solidFill>
              </a:rPr>
              <a:t>X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err="1" smtClean="0"/>
              <a:t>Ontwerpen</a:t>
            </a:r>
            <a:r>
              <a:rPr lang="en-US" sz="2400" dirty="0" smtClean="0"/>
              <a:t> </a:t>
            </a:r>
            <a:r>
              <a:rPr lang="en-US" sz="2400" dirty="0" err="1" smtClean="0"/>
              <a:t>aangesloten</a:t>
            </a:r>
            <a:r>
              <a:rPr lang="en-US" sz="2400" dirty="0" smtClean="0"/>
              <a:t> </a:t>
            </a:r>
            <a:r>
              <a:rPr lang="en-US" sz="2400" b="1" dirty="0">
                <a:solidFill>
                  <a:srgbClr val="FF0000"/>
                </a:solidFill>
              </a:rPr>
              <a:t>X</a:t>
            </a:r>
          </a:p>
          <a:p>
            <a:pPr marL="457200" lvl="1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12800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Sprint 3 result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Doelen</a:t>
            </a:r>
            <a:r>
              <a:rPr lang="en-US" dirty="0" smtClean="0"/>
              <a:t> </a:t>
            </a:r>
            <a:r>
              <a:rPr lang="en-US" dirty="0" err="1" smtClean="0"/>
              <a:t>niet</a:t>
            </a:r>
            <a:r>
              <a:rPr lang="en-US" dirty="0" smtClean="0"/>
              <a:t> </a:t>
            </a:r>
            <a:r>
              <a:rPr lang="en-US" dirty="0" err="1" smtClean="0"/>
              <a:t>gehaald</a:t>
            </a:r>
            <a:endParaRPr lang="en-US" dirty="0" smtClean="0"/>
          </a:p>
          <a:p>
            <a:r>
              <a:rPr lang="en-US" dirty="0" smtClean="0"/>
              <a:t>1 week </a:t>
            </a:r>
            <a:r>
              <a:rPr lang="en-US" dirty="0" err="1" smtClean="0"/>
              <a:t>kwijt</a:t>
            </a:r>
            <a:r>
              <a:rPr lang="en-US" dirty="0" smtClean="0"/>
              <a:t> door </a:t>
            </a:r>
            <a:r>
              <a:rPr lang="en-US" dirty="0" err="1" smtClean="0"/>
              <a:t>ziekte</a:t>
            </a:r>
            <a:r>
              <a:rPr lang="en-US" dirty="0" smtClean="0"/>
              <a:t> van </a:t>
            </a:r>
            <a:r>
              <a:rPr lang="en-US" dirty="0" err="1" smtClean="0"/>
              <a:t>ontwikkelaar</a:t>
            </a:r>
            <a:r>
              <a:rPr lang="en-US" dirty="0" smtClean="0"/>
              <a:t> (15% </a:t>
            </a:r>
            <a:r>
              <a:rPr lang="en-US" dirty="0" err="1" smtClean="0"/>
              <a:t>ontwikkel</a:t>
            </a:r>
            <a:r>
              <a:rPr lang="en-US" dirty="0" smtClean="0"/>
              <a:t> </a:t>
            </a:r>
            <a:r>
              <a:rPr lang="en-US" dirty="0" err="1" smtClean="0"/>
              <a:t>capaciteit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endParaRPr lang="en-US" dirty="0" smtClean="0"/>
          </a:p>
          <a:p>
            <a:pPr marL="857250" lvl="1" indent="-457200"/>
            <a:r>
              <a:rPr lang="en-US" dirty="0" smtClean="0"/>
              <a:t>18 issues done</a:t>
            </a:r>
          </a:p>
          <a:p>
            <a:pPr marL="857250" lvl="1" indent="-457200"/>
            <a:r>
              <a:rPr lang="en-US" dirty="0"/>
              <a:t>2 reopened</a:t>
            </a:r>
          </a:p>
          <a:p>
            <a:pPr marL="857250" lvl="1" indent="-457200"/>
            <a:r>
              <a:rPr lang="en-US" dirty="0" smtClean="0"/>
              <a:t>8 in review</a:t>
            </a:r>
          </a:p>
          <a:p>
            <a:pPr marL="857250" lvl="1" indent="-457200"/>
            <a:r>
              <a:rPr lang="en-US" dirty="0" smtClean="0"/>
              <a:t>4 in progress</a:t>
            </a:r>
          </a:p>
          <a:p>
            <a:pPr marL="857250" lvl="1" indent="-457200"/>
            <a:r>
              <a:rPr lang="en-US" dirty="0" smtClean="0"/>
              <a:t>4 </a:t>
            </a:r>
            <a:r>
              <a:rPr lang="en-US" dirty="0" err="1" smtClean="0"/>
              <a:t>ontwikkel</a:t>
            </a:r>
            <a:r>
              <a:rPr lang="en-US" dirty="0" smtClean="0"/>
              <a:t> issues </a:t>
            </a:r>
            <a:r>
              <a:rPr lang="en-US" dirty="0" err="1" smtClean="0"/>
              <a:t>todo</a:t>
            </a:r>
            <a:endParaRPr lang="en-US" dirty="0" smtClean="0"/>
          </a:p>
          <a:p>
            <a:pPr marL="400050" lvl="1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78933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Sprint </a:t>
            </a:r>
            <a:r>
              <a:rPr lang="en-US" dirty="0"/>
              <a:t>3</a:t>
            </a:r>
            <a:r>
              <a:rPr lang="en-US" dirty="0" smtClean="0"/>
              <a:t> Definition of Done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nl-NL" sz="2400" dirty="0"/>
              <a:t>DAM UI aangesloten op DAM Engine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Engine </a:t>
            </a:r>
            <a:r>
              <a:rPr lang="en-US" sz="2400" b="1" dirty="0">
                <a:solidFill>
                  <a:srgbClr val="00B050"/>
                </a:solidFill>
              </a:rPr>
              <a:t>√</a:t>
            </a:r>
            <a:endParaRPr lang="nl-NL" sz="2400" dirty="0"/>
          </a:p>
          <a:p>
            <a:pPr lvl="1"/>
            <a:r>
              <a:rPr lang="nl-NL" sz="2000" dirty="0"/>
              <a:t>API Interface beschreven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endParaRPr lang="nl-NL" sz="2000" dirty="0"/>
          </a:p>
          <a:p>
            <a:pPr lvl="1"/>
            <a:r>
              <a:rPr lang="nl-NL" sz="2000" dirty="0"/>
              <a:t>XML definitie maken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endParaRPr lang="nl-NL" sz="2000" dirty="0"/>
          </a:p>
          <a:p>
            <a:pPr lvl="1"/>
            <a:r>
              <a:rPr lang="nl-NL" sz="2000" dirty="0"/>
              <a:t>Interface implementeren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endParaRPr lang="en-US" sz="20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Piping </a:t>
            </a:r>
            <a:r>
              <a:rPr lang="en-US" sz="2400" dirty="0"/>
              <a:t>Bligh </a:t>
            </a:r>
            <a:r>
              <a:rPr lang="en-US" sz="2400" dirty="0" err="1"/>
              <a:t>aangesloten</a:t>
            </a:r>
            <a:r>
              <a:rPr lang="en-US" sz="2400" dirty="0"/>
              <a:t> </a:t>
            </a:r>
            <a:r>
              <a:rPr lang="en-US" sz="2400" dirty="0" err="1"/>
              <a:t>voor</a:t>
            </a:r>
            <a:r>
              <a:rPr lang="en-US" sz="2400" dirty="0"/>
              <a:t> </a:t>
            </a:r>
            <a:r>
              <a:rPr lang="en-US" sz="2400" dirty="0" err="1"/>
              <a:t>toetsen</a:t>
            </a:r>
            <a:r>
              <a:rPr lang="en-US" sz="2400" dirty="0"/>
              <a:t>.</a:t>
            </a:r>
            <a:r>
              <a:rPr lang="en-US" sz="2400" b="1" dirty="0">
                <a:solidFill>
                  <a:srgbClr val="FF0000"/>
                </a:solidFill>
              </a:rPr>
              <a:t> X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Piping Sellmeijer VNK </a:t>
            </a:r>
            <a:r>
              <a:rPr lang="en-US" sz="2400" dirty="0" err="1"/>
              <a:t>aangesloten</a:t>
            </a:r>
            <a:r>
              <a:rPr lang="en-US" sz="2400" dirty="0"/>
              <a:t> </a:t>
            </a:r>
            <a:r>
              <a:rPr lang="en-US" sz="2400" dirty="0" err="1"/>
              <a:t>voor</a:t>
            </a:r>
            <a:r>
              <a:rPr lang="en-US" sz="2400" dirty="0"/>
              <a:t> </a:t>
            </a:r>
            <a:r>
              <a:rPr lang="en-US" sz="2400" dirty="0" err="1" smtClean="0"/>
              <a:t>toetsen</a:t>
            </a:r>
            <a:r>
              <a:rPr lang="en-US" sz="2400" dirty="0" smtClean="0"/>
              <a:t>.</a:t>
            </a:r>
            <a:r>
              <a:rPr lang="en-US" sz="2400" b="1" dirty="0">
                <a:solidFill>
                  <a:srgbClr val="FF0000"/>
                </a:solidFill>
              </a:rPr>
              <a:t> X</a:t>
            </a:r>
            <a:endParaRPr lang="en-US" sz="2400" dirty="0" smtClean="0"/>
          </a:p>
          <a:p>
            <a:pPr lvl="1"/>
            <a:r>
              <a:rPr lang="en-US" sz="2000" dirty="0"/>
              <a:t>Piping Sellmeijer VNK </a:t>
            </a:r>
            <a:r>
              <a:rPr lang="en-US" sz="2000" dirty="0" err="1"/>
              <a:t>beschikbaar</a:t>
            </a:r>
            <a:r>
              <a:rPr lang="en-US" sz="2000" dirty="0"/>
              <a:t> </a:t>
            </a:r>
            <a:r>
              <a:rPr lang="en-US" sz="2000" dirty="0" err="1"/>
              <a:t>als</a:t>
            </a:r>
            <a:r>
              <a:rPr lang="en-US" sz="2000" dirty="0"/>
              <a:t> </a:t>
            </a:r>
            <a:r>
              <a:rPr lang="en-US" sz="2000" dirty="0" err="1" smtClean="0"/>
              <a:t>faalmechanisme</a:t>
            </a:r>
            <a:r>
              <a:rPr lang="en-US" sz="2000" b="1" dirty="0">
                <a:solidFill>
                  <a:srgbClr val="00B050"/>
                </a:solidFill>
              </a:rPr>
              <a:t> √</a:t>
            </a:r>
            <a:endParaRPr lang="en-US" sz="20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D-Geo Stability (15.1.2.900) </a:t>
            </a:r>
            <a:r>
              <a:rPr lang="en-US" sz="2400" dirty="0" err="1"/>
              <a:t>aangesloten</a:t>
            </a:r>
            <a:r>
              <a:rPr lang="en-US" sz="2400" dirty="0"/>
              <a:t> </a:t>
            </a:r>
            <a:r>
              <a:rPr lang="en-US" sz="2400" dirty="0" err="1"/>
              <a:t>voor</a:t>
            </a:r>
            <a:r>
              <a:rPr lang="en-US" sz="2400" dirty="0"/>
              <a:t> </a:t>
            </a:r>
            <a:r>
              <a:rPr lang="en-US" sz="2400" dirty="0" err="1"/>
              <a:t>toetsen</a:t>
            </a:r>
            <a:r>
              <a:rPr lang="en-US" sz="2400" dirty="0"/>
              <a:t>.</a:t>
            </a:r>
            <a:r>
              <a:rPr lang="en-US" sz="2400" b="1" dirty="0">
                <a:solidFill>
                  <a:srgbClr val="FF0000"/>
                </a:solidFill>
              </a:rPr>
              <a:t> X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pPr lvl="1"/>
            <a:r>
              <a:rPr lang="en-US" sz="2000" dirty="0" err="1" smtClean="0"/>
              <a:t>Geostability</a:t>
            </a:r>
            <a:r>
              <a:rPr lang="en-US" sz="2000" dirty="0" smtClean="0"/>
              <a:t> </a:t>
            </a:r>
            <a:r>
              <a:rPr lang="en-US" sz="2000" dirty="0" err="1"/>
              <a:t>beschikbaar</a:t>
            </a:r>
            <a:r>
              <a:rPr lang="en-US" sz="2000" dirty="0"/>
              <a:t> </a:t>
            </a:r>
            <a:r>
              <a:rPr lang="en-US" sz="2000" dirty="0" err="1"/>
              <a:t>als</a:t>
            </a:r>
            <a:r>
              <a:rPr lang="en-US" sz="2000" dirty="0"/>
              <a:t> </a:t>
            </a:r>
            <a:r>
              <a:rPr lang="en-US" sz="2000" dirty="0" err="1" smtClean="0"/>
              <a:t>faalmechanisme</a:t>
            </a:r>
            <a:r>
              <a:rPr lang="en-US" sz="2000" b="1" dirty="0">
                <a:solidFill>
                  <a:srgbClr val="00B050"/>
                </a:solidFill>
              </a:rPr>
              <a:t> √</a:t>
            </a:r>
            <a:endParaRPr lang="en-US" sz="20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Piping </a:t>
            </a:r>
            <a:r>
              <a:rPr lang="en-US" sz="2400" dirty="0"/>
              <a:t>Sellmeijer 4 </a:t>
            </a:r>
            <a:r>
              <a:rPr lang="en-US" sz="2400" dirty="0" err="1"/>
              <a:t>krachten</a:t>
            </a:r>
            <a:r>
              <a:rPr lang="en-US" sz="2400" dirty="0"/>
              <a:t> </a:t>
            </a:r>
            <a:r>
              <a:rPr lang="en-US" sz="2400" dirty="0" err="1"/>
              <a:t>aangesloten</a:t>
            </a:r>
            <a:r>
              <a:rPr lang="en-US" sz="2400" dirty="0"/>
              <a:t> </a:t>
            </a:r>
            <a:r>
              <a:rPr lang="en-US" sz="2400" dirty="0" err="1"/>
              <a:t>voor</a:t>
            </a:r>
            <a:r>
              <a:rPr lang="en-US" sz="2400" dirty="0"/>
              <a:t> </a:t>
            </a:r>
            <a:r>
              <a:rPr lang="en-US" sz="2400" dirty="0" err="1"/>
              <a:t>toetsen</a:t>
            </a:r>
            <a:r>
              <a:rPr lang="en-US" sz="2400" dirty="0" smtClean="0"/>
              <a:t>.</a:t>
            </a:r>
            <a:r>
              <a:rPr lang="en-US" sz="2400" b="1" dirty="0">
                <a:solidFill>
                  <a:srgbClr val="FF0000"/>
                </a:solidFill>
              </a:rPr>
              <a:t> X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pPr lvl="1"/>
            <a:r>
              <a:rPr lang="en-US" sz="2000" dirty="0" smtClean="0"/>
              <a:t>Piping </a:t>
            </a:r>
            <a:r>
              <a:rPr lang="en-US" sz="2000" dirty="0"/>
              <a:t>Sellmeijer </a:t>
            </a:r>
            <a:r>
              <a:rPr lang="en-US" sz="2000" dirty="0" smtClean="0"/>
              <a:t>4 </a:t>
            </a:r>
            <a:r>
              <a:rPr lang="en-US" sz="2000" dirty="0" err="1" smtClean="0"/>
              <a:t>krachten</a:t>
            </a:r>
            <a:r>
              <a:rPr lang="en-US" sz="2000" dirty="0" smtClean="0"/>
              <a:t> </a:t>
            </a:r>
            <a:r>
              <a:rPr lang="en-US" sz="2000" dirty="0" err="1" smtClean="0"/>
              <a:t>beschikbaar</a:t>
            </a:r>
            <a:r>
              <a:rPr lang="en-US" sz="2000" dirty="0" smtClean="0"/>
              <a:t> </a:t>
            </a:r>
            <a:r>
              <a:rPr lang="en-US" sz="2000" dirty="0" err="1"/>
              <a:t>als</a:t>
            </a:r>
            <a:r>
              <a:rPr lang="en-US" sz="2000" dirty="0"/>
              <a:t> </a:t>
            </a:r>
            <a:r>
              <a:rPr lang="en-US" sz="2000" dirty="0" err="1" smtClean="0"/>
              <a:t>faalmechanisme</a:t>
            </a:r>
            <a:r>
              <a:rPr lang="en-US" sz="2000" b="1" dirty="0">
                <a:solidFill>
                  <a:srgbClr val="00B050"/>
                </a:solidFill>
              </a:rPr>
              <a:t> √</a:t>
            </a:r>
            <a:endParaRPr lang="en-US" sz="20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Piping </a:t>
            </a:r>
            <a:r>
              <a:rPr lang="en-US" sz="2400" dirty="0"/>
              <a:t>Bligh </a:t>
            </a:r>
            <a:r>
              <a:rPr lang="en-US" sz="2400" dirty="0" err="1"/>
              <a:t>aangesloten</a:t>
            </a:r>
            <a:r>
              <a:rPr lang="en-US" sz="2400" dirty="0"/>
              <a:t> </a:t>
            </a:r>
            <a:r>
              <a:rPr lang="en-US" sz="2400" dirty="0" err="1"/>
              <a:t>voor</a:t>
            </a:r>
            <a:r>
              <a:rPr lang="en-US" sz="2400" dirty="0"/>
              <a:t> </a:t>
            </a:r>
            <a:r>
              <a:rPr lang="en-US" sz="2400" dirty="0" err="1" smtClean="0"/>
              <a:t>ontwerpen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</a:rPr>
              <a:t>X</a:t>
            </a:r>
          </a:p>
          <a:p>
            <a:pPr marL="0" indent="0">
              <a:buNone/>
            </a:pPr>
            <a:endParaRPr lang="en-US" sz="2400" dirty="0" smtClean="0"/>
          </a:p>
          <a:p>
            <a:pPr marL="457200" lvl="1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0513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9444694"/>
              </p:ext>
            </p:extLst>
          </p:nvPr>
        </p:nvGraphicFramePr>
        <p:xfrm>
          <a:off x="-304800" y="-35607"/>
          <a:ext cx="9318188" cy="71080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" name="Acrobat Document" r:id="rId3" imgW="9239087" imgH="7048350" progId="AcroExch.Document.DC">
                  <p:embed/>
                </p:oleObj>
              </mc:Choice>
              <mc:Fallback>
                <p:oleObj name="Acrobat Document" r:id="rId3" imgW="9239087" imgH="704835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304800" y="-35607"/>
                        <a:ext cx="9318188" cy="71080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4276458" y="1905000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√</a:t>
            </a:r>
            <a:endParaRPr lang="nl-NL" dirty="0"/>
          </a:p>
        </p:txBody>
      </p:sp>
      <p:sp>
        <p:nvSpPr>
          <p:cNvPr id="7" name="Rectangle 6"/>
          <p:cNvSpPr/>
          <p:nvPr/>
        </p:nvSpPr>
        <p:spPr>
          <a:xfrm>
            <a:off x="4724400" y="838200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√</a:t>
            </a:r>
            <a:endParaRPr lang="nl-NL" dirty="0"/>
          </a:p>
        </p:txBody>
      </p:sp>
      <p:sp>
        <p:nvSpPr>
          <p:cNvPr id="8" name="Rectangle 7"/>
          <p:cNvSpPr/>
          <p:nvPr/>
        </p:nvSpPr>
        <p:spPr>
          <a:xfrm>
            <a:off x="2286000" y="6488668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√</a:t>
            </a:r>
            <a:endParaRPr lang="nl-NL" dirty="0"/>
          </a:p>
        </p:txBody>
      </p:sp>
      <p:sp>
        <p:nvSpPr>
          <p:cNvPr id="9" name="Rectangle 8"/>
          <p:cNvSpPr/>
          <p:nvPr/>
        </p:nvSpPr>
        <p:spPr>
          <a:xfrm>
            <a:off x="4870168" y="6488668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√</a:t>
            </a:r>
            <a:endParaRPr lang="nl-NL" dirty="0"/>
          </a:p>
        </p:txBody>
      </p:sp>
      <p:sp>
        <p:nvSpPr>
          <p:cNvPr id="10" name="Rectangle 9"/>
          <p:cNvSpPr/>
          <p:nvPr/>
        </p:nvSpPr>
        <p:spPr>
          <a:xfrm>
            <a:off x="7391400" y="6488668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√</a:t>
            </a:r>
            <a:endParaRPr lang="nl-NL" dirty="0"/>
          </a:p>
        </p:txBody>
      </p:sp>
      <p:sp>
        <p:nvSpPr>
          <p:cNvPr id="11" name="Rectangle 10"/>
          <p:cNvSpPr/>
          <p:nvPr/>
        </p:nvSpPr>
        <p:spPr>
          <a:xfrm>
            <a:off x="5486400" y="2895600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√</a:t>
            </a:r>
            <a:endParaRPr lang="nl-NL" dirty="0"/>
          </a:p>
        </p:txBody>
      </p:sp>
      <p:sp>
        <p:nvSpPr>
          <p:cNvPr id="12" name="Rectangle 11"/>
          <p:cNvSpPr/>
          <p:nvPr/>
        </p:nvSpPr>
        <p:spPr>
          <a:xfrm>
            <a:off x="2124737" y="4724400"/>
            <a:ext cx="311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636441" y="1905000"/>
            <a:ext cx="311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6421671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Sprint </a:t>
            </a:r>
            <a:r>
              <a:rPr lang="en-US" dirty="0"/>
              <a:t>2</a:t>
            </a:r>
            <a:r>
              <a:rPr lang="en-US" dirty="0" smtClean="0"/>
              <a:t> Definition of Done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nl-NL" sz="2400" dirty="0" smtClean="0"/>
              <a:t>DAM </a:t>
            </a:r>
            <a:r>
              <a:rPr lang="nl-NL" sz="2400" dirty="0"/>
              <a:t>UI aangesloten op DAM </a:t>
            </a:r>
            <a:r>
              <a:rPr lang="nl-NL" sz="2400" dirty="0" smtClean="0"/>
              <a:t>Engine</a:t>
            </a:r>
            <a:r>
              <a:rPr lang="en-US" sz="2400" b="1" dirty="0">
                <a:solidFill>
                  <a:srgbClr val="FF0000"/>
                </a:solidFill>
              </a:rPr>
              <a:t> X</a:t>
            </a:r>
            <a:endParaRPr lang="nl-NL" sz="2400" dirty="0" smtClean="0"/>
          </a:p>
          <a:p>
            <a:pPr lvl="1"/>
            <a:r>
              <a:rPr lang="nl-NL" sz="2000" dirty="0" smtClean="0"/>
              <a:t>API Interface beschreven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endParaRPr lang="nl-NL" sz="2000" dirty="0" smtClean="0"/>
          </a:p>
          <a:p>
            <a:pPr lvl="1"/>
            <a:r>
              <a:rPr lang="nl-NL" sz="2000" dirty="0" smtClean="0"/>
              <a:t>XML definitie maken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endParaRPr lang="nl-NL" sz="2000" dirty="0" smtClean="0"/>
          </a:p>
          <a:p>
            <a:pPr lvl="1"/>
            <a:r>
              <a:rPr lang="nl-NL" sz="2000" dirty="0" smtClean="0"/>
              <a:t>Interface implementeren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endParaRPr lang="en-US" sz="20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Piping Bligh </a:t>
            </a:r>
            <a:r>
              <a:rPr lang="en-US" sz="2400" dirty="0" err="1" smtClean="0"/>
              <a:t>geimplementeerd</a:t>
            </a:r>
            <a:r>
              <a:rPr lang="en-US" sz="2400" dirty="0" smtClean="0"/>
              <a:t> in DAM Engine </a:t>
            </a:r>
            <a:r>
              <a:rPr lang="en-US" sz="2400" b="1" dirty="0">
                <a:solidFill>
                  <a:srgbClr val="00B050"/>
                </a:solidFill>
              </a:rPr>
              <a:t>√</a:t>
            </a: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Piping Bligh </a:t>
            </a:r>
            <a:r>
              <a:rPr lang="en-US" sz="2400" dirty="0" err="1" smtClean="0"/>
              <a:t>aangesloten</a:t>
            </a:r>
            <a:r>
              <a:rPr lang="en-US" sz="2400" dirty="0" smtClean="0"/>
              <a:t> </a:t>
            </a:r>
            <a:r>
              <a:rPr lang="en-US" sz="2400" dirty="0" err="1" smtClean="0"/>
              <a:t>voor</a:t>
            </a:r>
            <a:r>
              <a:rPr lang="en-US" sz="2400" dirty="0" smtClean="0"/>
              <a:t> </a:t>
            </a:r>
            <a:r>
              <a:rPr lang="en-US" sz="2400" dirty="0" err="1" smtClean="0"/>
              <a:t>toetsen</a:t>
            </a:r>
            <a:r>
              <a:rPr lang="en-US" sz="2400" dirty="0" smtClean="0"/>
              <a:t>.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</a:rPr>
              <a:t>X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Piping Sellmeijer VNK </a:t>
            </a:r>
            <a:r>
              <a:rPr lang="en-US" sz="2400" dirty="0" err="1"/>
              <a:t>aangesloten</a:t>
            </a:r>
            <a:r>
              <a:rPr lang="en-US" sz="2400" dirty="0"/>
              <a:t> </a:t>
            </a:r>
            <a:r>
              <a:rPr lang="en-US" sz="2400" dirty="0" err="1"/>
              <a:t>voor</a:t>
            </a:r>
            <a:r>
              <a:rPr lang="en-US" sz="2400" dirty="0"/>
              <a:t> </a:t>
            </a:r>
            <a:r>
              <a:rPr lang="en-US" sz="2400" dirty="0" err="1"/>
              <a:t>toetsen</a:t>
            </a:r>
            <a:r>
              <a:rPr lang="en-US" sz="2400" dirty="0"/>
              <a:t>.</a:t>
            </a:r>
            <a:r>
              <a:rPr lang="en-US" sz="2400" b="1" dirty="0">
                <a:solidFill>
                  <a:srgbClr val="FF0000"/>
                </a:solidFill>
              </a:rPr>
              <a:t> X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D-Geo Stability (15.1.2.900) </a:t>
            </a:r>
            <a:r>
              <a:rPr lang="en-US" sz="2400" dirty="0" err="1"/>
              <a:t>geimplementeerd</a:t>
            </a:r>
            <a:r>
              <a:rPr lang="en-US" sz="2400" dirty="0"/>
              <a:t> in DAM Engine.</a:t>
            </a:r>
            <a:r>
              <a:rPr lang="en-US" sz="2400" b="1" dirty="0">
                <a:solidFill>
                  <a:srgbClr val="FF0000"/>
                </a:solidFill>
              </a:rPr>
              <a:t> X</a:t>
            </a:r>
            <a:endParaRPr lang="en-US" sz="24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Piping </a:t>
            </a:r>
            <a:r>
              <a:rPr lang="en-US" sz="2400" dirty="0"/>
              <a:t>Sellmeijer 4 </a:t>
            </a:r>
            <a:r>
              <a:rPr lang="en-US" sz="2400" dirty="0" err="1"/>
              <a:t>krachten</a:t>
            </a:r>
            <a:r>
              <a:rPr lang="en-US" sz="2400" dirty="0"/>
              <a:t> </a:t>
            </a:r>
            <a:r>
              <a:rPr lang="en-US" sz="2400" dirty="0" err="1"/>
              <a:t>aangesloten</a:t>
            </a:r>
            <a:r>
              <a:rPr lang="en-US" sz="2400" dirty="0"/>
              <a:t> </a:t>
            </a:r>
            <a:r>
              <a:rPr lang="en-US" sz="2400" dirty="0" err="1"/>
              <a:t>voor</a:t>
            </a:r>
            <a:r>
              <a:rPr lang="en-US" sz="2400" dirty="0"/>
              <a:t> </a:t>
            </a:r>
            <a:r>
              <a:rPr lang="en-US" sz="2400" dirty="0" err="1" smtClean="0"/>
              <a:t>toetsen</a:t>
            </a:r>
            <a:r>
              <a:rPr lang="en-US" sz="2400" dirty="0" smtClean="0"/>
              <a:t>.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</a:rPr>
              <a:t>X</a:t>
            </a:r>
          </a:p>
          <a:p>
            <a:pPr marL="457200" lvl="1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4058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 sprint </a:t>
            </a:r>
            <a:r>
              <a:rPr lang="en-US" dirty="0"/>
              <a:t>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No demo held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57618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Sprint 2 overview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 issues </a:t>
            </a:r>
            <a:r>
              <a:rPr lang="en-US" dirty="0" err="1" smtClean="0"/>
              <a:t>gefixt</a:t>
            </a:r>
            <a:r>
              <a:rPr lang="en-US" dirty="0" smtClean="0"/>
              <a:t> (</a:t>
            </a:r>
            <a:r>
              <a:rPr lang="en-US" dirty="0" err="1" smtClean="0"/>
              <a:t>w.o</a:t>
            </a:r>
            <a:r>
              <a:rPr lang="en-US" dirty="0" smtClean="0"/>
              <a:t>. bugs)</a:t>
            </a:r>
          </a:p>
          <a:p>
            <a:r>
              <a:rPr lang="en-US" dirty="0" smtClean="0"/>
              <a:t>28 issues </a:t>
            </a:r>
            <a:r>
              <a:rPr lang="en-US" dirty="0" err="1" smtClean="0"/>
              <a:t>doorgeschoven</a:t>
            </a:r>
            <a:r>
              <a:rPr lang="en-US" dirty="0" smtClean="0"/>
              <a:t> </a:t>
            </a:r>
            <a:r>
              <a:rPr lang="en-US" dirty="0" err="1" smtClean="0"/>
              <a:t>naar</a:t>
            </a:r>
            <a:r>
              <a:rPr lang="en-US" dirty="0" smtClean="0"/>
              <a:t> sprint 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2844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Sprint </a:t>
            </a:r>
            <a:r>
              <a:rPr lang="en-US" dirty="0"/>
              <a:t>1</a:t>
            </a:r>
            <a:r>
              <a:rPr lang="en-US" dirty="0" smtClean="0"/>
              <a:t> Definition of Done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dirty="0" err="1" smtClean="0"/>
              <a:t>Initiele</a:t>
            </a:r>
            <a:r>
              <a:rPr lang="en-US" sz="2400" dirty="0" smtClean="0"/>
              <a:t> </a:t>
            </a:r>
            <a:r>
              <a:rPr lang="en-US" sz="2400" dirty="0" err="1" smtClean="0"/>
              <a:t>documentatie</a:t>
            </a:r>
            <a:r>
              <a:rPr lang="en-US" sz="2400" dirty="0" smtClean="0"/>
              <a:t> </a:t>
            </a:r>
            <a:r>
              <a:rPr lang="en-US" sz="2400" dirty="0" err="1" smtClean="0"/>
              <a:t>bijgewerkt</a:t>
            </a:r>
            <a:r>
              <a:rPr lang="en-US" sz="2400" dirty="0" smtClean="0"/>
              <a:t> (Overall DAM TO, Dam Engine TO)</a:t>
            </a:r>
            <a:r>
              <a:rPr lang="en-US" sz="2400" b="1" dirty="0">
                <a:solidFill>
                  <a:srgbClr val="00B050"/>
                </a:solidFill>
              </a:rPr>
              <a:t> </a:t>
            </a:r>
            <a:r>
              <a:rPr lang="en-US" sz="2400" b="1" dirty="0" smtClean="0">
                <a:solidFill>
                  <a:srgbClr val="00B050"/>
                </a:solidFill>
              </a:rPr>
              <a:t>√</a:t>
            </a: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400" dirty="0" err="1" smtClean="0"/>
              <a:t>Nieuwe</a:t>
            </a:r>
            <a:r>
              <a:rPr lang="en-US" sz="2400" dirty="0" smtClean="0"/>
              <a:t> </a:t>
            </a:r>
            <a:r>
              <a:rPr lang="en-US" sz="2400" dirty="0"/>
              <a:t>repository </a:t>
            </a:r>
            <a:r>
              <a:rPr lang="en-US" sz="2400" dirty="0" err="1"/>
              <a:t>ingericht</a:t>
            </a:r>
            <a:endParaRPr lang="en-US" sz="2400" dirty="0"/>
          </a:p>
          <a:p>
            <a:pPr lvl="1"/>
            <a:r>
              <a:rPr lang="en-US" sz="2000" dirty="0"/>
              <a:t>DAM </a:t>
            </a:r>
            <a:r>
              <a:rPr lang="en-US" sz="2000" dirty="0" smtClean="0"/>
              <a:t>Engine </a:t>
            </a:r>
            <a:r>
              <a:rPr lang="en-US" sz="2000" b="1" dirty="0">
                <a:solidFill>
                  <a:srgbClr val="00B050"/>
                </a:solidFill>
              </a:rPr>
              <a:t>√</a:t>
            </a:r>
            <a:endParaRPr lang="en-US" sz="2000" dirty="0"/>
          </a:p>
          <a:p>
            <a:pPr lvl="1"/>
            <a:r>
              <a:rPr lang="en-US" sz="2000" dirty="0"/>
              <a:t>DAM supporting tools (</a:t>
            </a:r>
            <a:r>
              <a:rPr lang="en-US" sz="2000" dirty="0" err="1"/>
              <a:t>DGSMstabDamDll</a:t>
            </a:r>
            <a:r>
              <a:rPr lang="en-US" sz="2000" dirty="0" smtClean="0"/>
              <a:t>) </a:t>
            </a:r>
            <a:r>
              <a:rPr lang="en-US" sz="2000" b="1" dirty="0">
                <a:solidFill>
                  <a:srgbClr val="00B050"/>
                </a:solidFill>
              </a:rPr>
              <a:t>√</a:t>
            </a:r>
            <a:endParaRPr lang="en-US" sz="2000" dirty="0"/>
          </a:p>
          <a:p>
            <a:pPr lvl="1"/>
            <a:r>
              <a:rPr lang="en-US" sz="2000" dirty="0"/>
              <a:t>DAM </a:t>
            </a:r>
            <a:r>
              <a:rPr lang="en-US" sz="2000" dirty="0" smtClean="0"/>
              <a:t>UI </a:t>
            </a:r>
            <a:r>
              <a:rPr lang="en-US" sz="2000" b="1" dirty="0">
                <a:solidFill>
                  <a:srgbClr val="00B050"/>
                </a:solidFill>
              </a:rPr>
              <a:t>√</a:t>
            </a:r>
            <a:endParaRPr lang="en-US" sz="2000" dirty="0"/>
          </a:p>
          <a:p>
            <a:pPr marL="514350" indent="-514350">
              <a:buFont typeface="+mj-lt"/>
              <a:buAutoNum type="arabicPeriod"/>
            </a:pPr>
            <a:r>
              <a:rPr lang="nl-NL" sz="2400" dirty="0"/>
              <a:t>DAM UI aangesloten op DAM </a:t>
            </a:r>
            <a:r>
              <a:rPr lang="nl-NL" sz="2400" dirty="0" smtClean="0"/>
              <a:t>Engine</a:t>
            </a:r>
          </a:p>
          <a:p>
            <a:pPr lvl="1"/>
            <a:r>
              <a:rPr lang="nl-NL" sz="2000" dirty="0" smtClean="0"/>
              <a:t>API Interface beschreven</a:t>
            </a:r>
            <a:r>
              <a:rPr lang="en-US" sz="2000" b="1" dirty="0">
                <a:solidFill>
                  <a:srgbClr val="FF0000"/>
                </a:solidFill>
              </a:rPr>
              <a:t> X</a:t>
            </a:r>
            <a:endParaRPr lang="nl-NL" sz="2000" dirty="0" smtClean="0"/>
          </a:p>
          <a:p>
            <a:pPr lvl="1"/>
            <a:r>
              <a:rPr lang="nl-NL" sz="2000" dirty="0" smtClean="0"/>
              <a:t>XML definitie maken</a:t>
            </a:r>
            <a:r>
              <a:rPr lang="en-US" sz="2000" b="1" dirty="0">
                <a:solidFill>
                  <a:srgbClr val="FF0000"/>
                </a:solidFill>
              </a:rPr>
              <a:t> X</a:t>
            </a:r>
            <a:endParaRPr lang="nl-NL" sz="2000" dirty="0" smtClean="0"/>
          </a:p>
          <a:p>
            <a:pPr lvl="1"/>
            <a:r>
              <a:rPr lang="nl-NL" sz="2000" dirty="0" smtClean="0"/>
              <a:t>Interface implementeren</a:t>
            </a:r>
            <a:r>
              <a:rPr lang="en-US" sz="2000" b="1" dirty="0">
                <a:solidFill>
                  <a:srgbClr val="FF0000"/>
                </a:solidFill>
              </a:rPr>
              <a:t> X</a:t>
            </a:r>
            <a:endParaRPr lang="en-US" sz="20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Piping Bligh </a:t>
            </a:r>
            <a:r>
              <a:rPr lang="en-US" sz="2400" dirty="0" err="1" smtClean="0"/>
              <a:t>geimplementeerd</a:t>
            </a:r>
            <a:r>
              <a:rPr lang="en-US" sz="2400" dirty="0" smtClean="0"/>
              <a:t> in DAM Engine.</a:t>
            </a:r>
            <a:r>
              <a:rPr lang="en-US" sz="2400" b="1" dirty="0">
                <a:solidFill>
                  <a:srgbClr val="FF0000"/>
                </a:solidFill>
              </a:rPr>
              <a:t> X</a:t>
            </a: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endParaRPr lang="en-US" sz="2400" dirty="0" smtClean="0"/>
          </a:p>
          <a:p>
            <a:pPr marL="457200" lvl="1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89338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 sprint 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Documentatie</a:t>
            </a:r>
            <a:r>
              <a:rPr lang="en-US" dirty="0" smtClean="0"/>
              <a:t> in repos: Overall Dam TO en Dam Engine TO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Repositories </a:t>
            </a:r>
            <a:r>
              <a:rPr lang="en-US" dirty="0" err="1" smtClean="0"/>
              <a:t>tonen</a:t>
            </a:r>
            <a:r>
              <a:rPr lang="en-US" dirty="0" smtClean="0"/>
              <a:t> en Teamcity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Dam UI demo (</a:t>
            </a:r>
            <a:r>
              <a:rPr lang="en-US" dirty="0" err="1" smtClean="0"/>
              <a:t>gestript</a:t>
            </a:r>
            <a:r>
              <a:rPr lang="en-US" dirty="0" smtClean="0"/>
              <a:t> van </a:t>
            </a:r>
            <a:r>
              <a:rPr lang="en-US" dirty="0" err="1" smtClean="0"/>
              <a:t>berekening</a:t>
            </a:r>
            <a:r>
              <a:rPr lang="en-US" dirty="0" smtClean="0"/>
              <a:t>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68713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Sprint 1 overview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17 issues </a:t>
            </a:r>
            <a:r>
              <a:rPr lang="en-US" dirty="0" err="1" smtClean="0"/>
              <a:t>gefixt</a:t>
            </a:r>
            <a:r>
              <a:rPr lang="en-US" dirty="0" smtClean="0"/>
              <a:t> (</a:t>
            </a:r>
            <a:r>
              <a:rPr lang="en-US" dirty="0" err="1" smtClean="0"/>
              <a:t>w.o</a:t>
            </a:r>
            <a:r>
              <a:rPr lang="en-US" dirty="0" smtClean="0"/>
              <a:t>. bugs)</a:t>
            </a:r>
          </a:p>
          <a:p>
            <a:r>
              <a:rPr lang="en-US" dirty="0" smtClean="0"/>
              <a:t>25 issues </a:t>
            </a:r>
            <a:r>
              <a:rPr lang="en-US" dirty="0" err="1" smtClean="0"/>
              <a:t>doorgeschoven</a:t>
            </a:r>
            <a:r>
              <a:rPr lang="en-US" dirty="0" smtClean="0"/>
              <a:t> </a:t>
            </a:r>
            <a:r>
              <a:rPr lang="en-US" dirty="0" err="1" smtClean="0"/>
              <a:t>naar</a:t>
            </a:r>
            <a:r>
              <a:rPr lang="en-US" dirty="0" smtClean="0"/>
              <a:t> sprint 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528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4878</TotalTime>
  <Words>790</Words>
  <Application>Microsoft Office PowerPoint</Application>
  <PresentationFormat>On-screen Show (4:3)</PresentationFormat>
  <Paragraphs>154</Paragraphs>
  <Slides>23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Office Theme</vt:lpstr>
      <vt:lpstr>Acrobat Document</vt:lpstr>
      <vt:lpstr>Sprint Demo</vt:lpstr>
      <vt:lpstr>NIET</vt:lpstr>
      <vt:lpstr>DAM refactoring</vt:lpstr>
      <vt:lpstr>Sprint 8 definition of done</vt:lpstr>
      <vt:lpstr>Sprint 7 demo</vt:lpstr>
      <vt:lpstr>Sprint 7 definition of done</vt:lpstr>
      <vt:lpstr>Sprint 7 result</vt:lpstr>
      <vt:lpstr>Sprint 7 Overview</vt:lpstr>
      <vt:lpstr>Demo</vt:lpstr>
      <vt:lpstr>Sprint 6 Definition of Done</vt:lpstr>
      <vt:lpstr>Sprint 6 result</vt:lpstr>
      <vt:lpstr>Sprint 6 overview</vt:lpstr>
      <vt:lpstr>Sprint 5</vt:lpstr>
      <vt:lpstr>Sprint 4 Definition of Done</vt:lpstr>
      <vt:lpstr>Sprint 3 result</vt:lpstr>
      <vt:lpstr>Sprint 3 Definition of Done</vt:lpstr>
      <vt:lpstr>PowerPoint Presentation</vt:lpstr>
      <vt:lpstr>Sprint 2 Definition of Done</vt:lpstr>
      <vt:lpstr>Demo sprint 2</vt:lpstr>
      <vt:lpstr>Sprint 2 overview</vt:lpstr>
      <vt:lpstr>Sprint 1 Definition of Done</vt:lpstr>
      <vt:lpstr>Demo sprint 1</vt:lpstr>
      <vt:lpstr>Sprint 1 overview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Sprint 1 Definition of Done</dc:title>
  <dc:creator>Tom The</dc:creator>
  <cp:lastModifiedBy>Tom The</cp:lastModifiedBy>
  <cp:revision>162</cp:revision>
  <cp:lastPrinted>2017-11-06T13:21:10Z</cp:lastPrinted>
  <dcterms:created xsi:type="dcterms:W3CDTF">2006-08-16T00:00:00Z</dcterms:created>
  <dcterms:modified xsi:type="dcterms:W3CDTF">2018-02-22T13:03:43Z</dcterms:modified>
</cp:coreProperties>
</file>