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9" r:id="rId3"/>
    <p:sldId id="270" r:id="rId4"/>
    <p:sldId id="264" r:id="rId5"/>
    <p:sldId id="265" r:id="rId6"/>
    <p:sldId id="268" r:id="rId7"/>
    <p:sldId id="266" r:id="rId8"/>
    <p:sldId id="267" r:id="rId9"/>
    <p:sldId id="271" r:id="rId10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2D2"/>
    <a:srgbClr val="DCDCDC"/>
    <a:srgbClr val="C8C8C8"/>
    <a:srgbClr val="FEFEFE"/>
    <a:srgbClr val="FFFFFE"/>
    <a:srgbClr val="B2B2B2"/>
    <a:srgbClr val="A6A698"/>
    <a:srgbClr val="008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-2400" y="-11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F34BC86-26B2-4E97-84BC-86D2BECDFB93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ECE614-CF06-4360-A034-A4F9B9C4995D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9290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87936C7-6A70-449E-955C-4D17B497A807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2684D4-5C03-4A46-9CBF-D8F1FEEB2460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373242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3076575"/>
            <a:ext cx="6618288" cy="885825"/>
          </a:xfrm>
        </p:spPr>
        <p:txBody>
          <a:bodyPr tIns="0" bIns="0"/>
          <a:lstStyle>
            <a:lvl1pPr>
              <a:defRPr>
                <a:solidFill>
                  <a:srgbClr val="008BB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nl-NL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13213"/>
            <a:ext cx="6618288" cy="1144587"/>
          </a:xfrm>
        </p:spPr>
        <p:txBody>
          <a:bodyPr/>
          <a:lstStyle>
            <a:lvl1pPr marL="0" indent="0">
              <a:defRPr>
                <a:solidFill>
                  <a:srgbClr val="008BBF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nl-NL" noProof="0" smtClean="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4146550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33375"/>
            <a:ext cx="2170112" cy="99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1595438"/>
            <a:ext cx="9144000" cy="319087"/>
          </a:xfrm>
          <a:prstGeom prst="rect">
            <a:avLst/>
          </a:prstGeom>
          <a:solidFill>
            <a:srgbClr val="7FA1B6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1914525"/>
            <a:ext cx="9144000" cy="319088"/>
          </a:xfrm>
          <a:prstGeom prst="rect">
            <a:avLst/>
          </a:prstGeom>
          <a:solidFill>
            <a:srgbClr val="7FA1B6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2233613"/>
            <a:ext cx="9144000" cy="319087"/>
          </a:xfrm>
          <a:prstGeom prst="rect">
            <a:avLst/>
          </a:prstGeom>
          <a:solidFill>
            <a:srgbClr val="7FA1B6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414338" hangingPunct="0">
              <a:lnSpc>
                <a:spcPct val="80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US" sz="1600">
              <a:solidFill>
                <a:schemeClr val="bg1"/>
              </a:solidFill>
              <a:ea typeface="MS Gothic" charset="-128"/>
            </a:endParaRPr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0" y="1914525"/>
            <a:ext cx="9144000" cy="15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0" y="2233613"/>
            <a:ext cx="9144000" cy="15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0" y="1595438"/>
            <a:ext cx="9144000" cy="15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dt" sz="quarter" idx="2"/>
          </p:nvPr>
        </p:nvSpPr>
        <p:spPr>
          <a:xfrm>
            <a:off x="2057400" y="5803900"/>
            <a:ext cx="6618288" cy="338138"/>
          </a:xfrm>
        </p:spPr>
        <p:txBody>
          <a:bodyPr/>
          <a:lstStyle>
            <a:lvl1pPr>
              <a:defRPr sz="1600"/>
            </a:lvl1pPr>
          </a:lstStyle>
          <a:p>
            <a:fld id="{160C8537-CD5B-4F6A-8990-14BC11FCC3F8}" type="datetime4">
              <a:rPr lang="nl-NL"/>
              <a:pPr/>
              <a:t>26 november 2014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61030A-D9DC-426C-A4D0-5E7AEAC0AFF5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88C096-3EE4-4BEC-940C-289F65359199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10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BC86C5-C2DA-4EDA-978F-153C5DCCD893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D835F-19BB-40F0-A624-FCF442D93431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339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6913" y="1482725"/>
            <a:ext cx="3860800" cy="4300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0113" y="1482725"/>
            <a:ext cx="3860800" cy="4300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A4A45C-8E2C-4CC1-BAFB-88DD43DE8E64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EC3BE-B9AC-4CC1-B14D-FDB303D2EBD7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748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801291-FFFF-4F4C-A168-DA7A6385C733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18990-E9C6-47B7-89CA-82525F27E0F2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034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2829E7-E8E5-4B14-BE56-71B664FDC8B4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DB34A-53C9-4D7D-8EBA-7309284EFFDA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807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22F8CD-E568-4F97-8364-BEB69C552994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D0F2F-A621-435F-B4D2-0418B1EB607A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9685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9A1269-1AEE-4084-8D63-4001D443C445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E9F8B-D355-436C-A5FF-D203EE356B4D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6791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AFB461-D481-48BC-950A-0FE646C02DF3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10FE2-BC66-4C11-B2D2-0546B1B667B1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589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291F89-4BA7-4C49-BB83-D4DCEE9C4456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18E87-0CAE-4287-929D-B4842452C8B9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268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5300" y="233363"/>
            <a:ext cx="2047875" cy="5549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6913" y="233363"/>
            <a:ext cx="5995987" cy="5549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72B385-FD84-40AD-B908-87ABF84FD2B9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78DCF-9440-4728-B0F5-FDF8D942C7C7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258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6913" y="1482725"/>
            <a:ext cx="7874000" cy="430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 om de opmaakprofielen van de modeltekst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</a:p>
          <a:p>
            <a:pPr lvl="0"/>
            <a:endParaRPr lang="nl-NL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22613" y="6613525"/>
            <a:ext cx="143668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008BBF"/>
                </a:solidFill>
              </a:defRPr>
            </a:lvl1pPr>
          </a:lstStyle>
          <a:p>
            <a:fld id="{66F9FA89-AA74-4661-B676-D671F0EF0075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613525"/>
            <a:ext cx="243998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008BBF"/>
                </a:solidFill>
              </a:defRPr>
            </a:lvl1pPr>
          </a:lstStyle>
          <a:p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483100" y="6613525"/>
            <a:ext cx="4683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008BBF"/>
                </a:solidFill>
              </a:defRPr>
            </a:lvl1pPr>
          </a:lstStyle>
          <a:p>
            <a:fld id="{DC5A28C5-F21B-4021-BE2C-2B9D4123791C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-1588"/>
            <a:ext cx="9123363" cy="954088"/>
          </a:xfrm>
          <a:prstGeom prst="rect">
            <a:avLst/>
          </a:prstGeom>
          <a:solidFill>
            <a:srgbClr val="A6A69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925" y="-1588"/>
            <a:ext cx="1489075" cy="95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3" name="Picture 9" descr="D111-00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88" y="-22225"/>
            <a:ext cx="1585912" cy="97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-14288" y="-26988"/>
            <a:ext cx="9123363" cy="319088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317500"/>
            <a:ext cx="9123363" cy="317500"/>
          </a:xfrm>
          <a:prstGeom prst="rect">
            <a:avLst/>
          </a:prstGeom>
          <a:solidFill>
            <a:schemeClr val="tx1">
              <a:alpha val="35001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35000"/>
            <a:ext cx="9123363" cy="3175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414338" hangingPunct="0">
              <a:lnSpc>
                <a:spcPct val="80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US" sz="1600">
              <a:solidFill>
                <a:schemeClr val="bg1"/>
              </a:solidFill>
              <a:ea typeface="MS Gothic" charset="-128"/>
            </a:endParaRP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>
            <a:off x="0" y="317500"/>
            <a:ext cx="91233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0" y="635000"/>
            <a:ext cx="91233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0" y="952500"/>
            <a:ext cx="91233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96913" y="233363"/>
            <a:ext cx="8196262" cy="61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pic>
        <p:nvPicPr>
          <p:cNvPr id="1042" name="Picture 18" descr="woordmerk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323013"/>
            <a:ext cx="1573213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B2B2B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3" name="Line 19"/>
          <p:cNvSpPr>
            <a:spLocks noChangeShapeType="1"/>
          </p:cNvSpPr>
          <p:nvPr/>
        </p:nvSpPr>
        <p:spPr bwMode="auto">
          <a:xfrm flipH="1">
            <a:off x="0" y="6467475"/>
            <a:ext cx="7032625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E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8BBF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8BBF"/>
        </a:buClr>
        <a:buFont typeface="Arial" charset="0"/>
        <a:buChar char="&gt;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8BBF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BBF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BBF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BBF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BBF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BBF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/>
          <a:p>
            <a:fld id="{0F1C1D6C-4B74-4CA6-AD23-50FFC11087F7}" type="datetime4">
              <a:rPr lang="nl-NL"/>
              <a:pPr/>
              <a:t>26 november 2014</a:t>
            </a:fld>
            <a:endParaRPr lang="nl-NL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NGGS - </a:t>
            </a:r>
            <a:r>
              <a:rPr lang="en-US" dirty="0" err="1" smtClean="0"/>
              <a:t>Jira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Tom The</a:t>
            </a:r>
          </a:p>
          <a:p>
            <a:r>
              <a:rPr lang="en-US" dirty="0" smtClean="0"/>
              <a:t>Jonathan </a:t>
            </a:r>
            <a:r>
              <a:rPr lang="en-US" dirty="0" err="1" smtClean="0"/>
              <a:t>Nuttal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Issuetracking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Doel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ontwikkeling</a:t>
            </a:r>
            <a:endParaRPr lang="en-US" dirty="0" smtClean="0"/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Taken </a:t>
            </a:r>
            <a:r>
              <a:rPr lang="en-US" dirty="0" err="1" smtClean="0"/>
              <a:t>definieren</a:t>
            </a:r>
            <a:r>
              <a:rPr lang="en-US" dirty="0" smtClean="0"/>
              <a:t> die </a:t>
            </a:r>
            <a:r>
              <a:rPr lang="en-US" dirty="0" err="1" smtClean="0"/>
              <a:t>uitgevoerd</a:t>
            </a:r>
            <a:r>
              <a:rPr lang="en-US" dirty="0" smtClean="0"/>
              <a:t> </a:t>
            </a:r>
            <a:r>
              <a:rPr lang="en-US" dirty="0" err="1" smtClean="0"/>
              <a:t>moeten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Bugs </a:t>
            </a:r>
            <a:r>
              <a:rPr lang="en-US" dirty="0" err="1" smtClean="0"/>
              <a:t>registreren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030A-D9DC-426C-A4D0-5E7AEAC0AFF5}" type="datetime4">
              <a:rPr lang="nl-NL" smtClean="0"/>
              <a:pPr/>
              <a:t>26 november 2014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6584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Issuetracking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Doel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B&amp;O (</a:t>
            </a:r>
            <a:r>
              <a:rPr lang="en-US" dirty="0" err="1" smtClean="0"/>
              <a:t>Beheer</a:t>
            </a:r>
            <a:r>
              <a:rPr lang="en-US" dirty="0" smtClean="0"/>
              <a:t> en </a:t>
            </a:r>
            <a:r>
              <a:rPr lang="en-US" dirty="0" err="1" smtClean="0"/>
              <a:t>Onderhoud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Bugs </a:t>
            </a:r>
            <a:r>
              <a:rPr lang="en-US" dirty="0" err="1"/>
              <a:t>registreren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Wensen</a:t>
            </a:r>
            <a:r>
              <a:rPr lang="en-US" dirty="0" smtClean="0"/>
              <a:t> </a:t>
            </a:r>
            <a:r>
              <a:rPr lang="en-US" dirty="0" err="1" smtClean="0"/>
              <a:t>registreren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030A-D9DC-426C-A4D0-5E7AEAC0AFF5}" type="datetime4">
              <a:rPr lang="nl-NL" smtClean="0"/>
              <a:pPr/>
              <a:t>26 november 2014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2064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Issuetracking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Jira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/>
              <a:t>Jira</a:t>
            </a:r>
            <a:r>
              <a:rPr lang="en-US" dirty="0"/>
              <a:t> Test project</a:t>
            </a:r>
          </a:p>
          <a:p>
            <a:r>
              <a:rPr lang="en-US" dirty="0"/>
              <a:t>https://issuetracker.deltares.nl/browse/TEST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030A-D9DC-426C-A4D0-5E7AEAC0AFF5}" type="datetime4">
              <a:rPr lang="nl-NL" smtClean="0"/>
              <a:pPr/>
              <a:t>26 november 2014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871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Jira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Aanmaken</a:t>
            </a:r>
            <a:r>
              <a:rPr lang="en-US" dirty="0" smtClean="0"/>
              <a:t> issue</a:t>
            </a:r>
          </a:p>
          <a:p>
            <a:endParaRPr lang="en-US" dirty="0"/>
          </a:p>
          <a:p>
            <a:r>
              <a:rPr lang="en-US" dirty="0" err="1" smtClean="0"/>
              <a:t>Opdracht</a:t>
            </a:r>
            <a:r>
              <a:rPr lang="en-US" dirty="0" smtClean="0"/>
              <a:t> 1: </a:t>
            </a:r>
            <a:r>
              <a:rPr lang="en-US" dirty="0" err="1" smtClean="0"/>
              <a:t>maak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issue </a:t>
            </a:r>
            <a:r>
              <a:rPr lang="en-US" dirty="0" err="1" smtClean="0"/>
              <a:t>aan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tekstfile</a:t>
            </a:r>
            <a:r>
              <a:rPr lang="en-US" dirty="0" smtClean="0"/>
              <a:t> met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bepaalde</a:t>
            </a:r>
            <a:r>
              <a:rPr lang="en-US" dirty="0" smtClean="0"/>
              <a:t> </a:t>
            </a:r>
            <a:r>
              <a:rPr lang="en-US" dirty="0" err="1" smtClean="0"/>
              <a:t>naam</a:t>
            </a:r>
            <a:r>
              <a:rPr lang="en-US" dirty="0" smtClean="0"/>
              <a:t> in de SVN repository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 err="1" smtClean="0"/>
              <a:t>toegevoegd</a:t>
            </a:r>
            <a:r>
              <a:rPr lang="en-US" dirty="0" smtClean="0"/>
              <a:t>, en </a:t>
            </a:r>
            <a:r>
              <a:rPr lang="en-US" dirty="0" err="1" smtClean="0"/>
              <a:t>verwijs</a:t>
            </a:r>
            <a:r>
              <a:rPr lang="en-US" dirty="0" smtClean="0"/>
              <a:t> hem </a:t>
            </a:r>
            <a:r>
              <a:rPr lang="en-US" dirty="0" err="1" smtClean="0"/>
              <a:t>naar</a:t>
            </a:r>
            <a:r>
              <a:rPr lang="en-US" dirty="0" smtClean="0"/>
              <a:t> de </a:t>
            </a:r>
            <a:r>
              <a:rPr lang="en-US" dirty="0" err="1" smtClean="0"/>
              <a:t>collega</a:t>
            </a:r>
            <a:r>
              <a:rPr lang="en-US" dirty="0" smtClean="0"/>
              <a:t> links van je. </a:t>
            </a:r>
            <a:r>
              <a:rPr lang="en-US" dirty="0" err="1" smtClean="0"/>
              <a:t>Zet</a:t>
            </a:r>
            <a:r>
              <a:rPr lang="en-US" dirty="0" smtClean="0"/>
              <a:t> fix version op “Geo training session”</a:t>
            </a: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030A-D9DC-426C-A4D0-5E7AEAC0AFF5}" type="datetime4">
              <a:rPr lang="nl-NL" smtClean="0"/>
              <a:pPr/>
              <a:t>26 november 2014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606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Jira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Opdracht</a:t>
            </a:r>
            <a:r>
              <a:rPr lang="en-US" dirty="0" smtClean="0"/>
              <a:t> 2: Filter </a:t>
            </a:r>
            <a:r>
              <a:rPr lang="en-US" dirty="0" err="1" smtClean="0"/>
              <a:t>alle</a:t>
            </a:r>
            <a:r>
              <a:rPr lang="en-US" dirty="0" smtClean="0"/>
              <a:t> issues op open issues van fix version “Geo training session”</a:t>
            </a:r>
          </a:p>
          <a:p>
            <a:endParaRPr lang="en-US" dirty="0" smtClean="0"/>
          </a:p>
          <a:p>
            <a:r>
              <a:rPr lang="en-US" dirty="0"/>
              <a:t>project = TEST AND </a:t>
            </a:r>
            <a:r>
              <a:rPr lang="en-US" dirty="0" err="1"/>
              <a:t>fixVersion</a:t>
            </a:r>
            <a:r>
              <a:rPr lang="en-US" dirty="0"/>
              <a:t> = "Geo training session" AND status != </a:t>
            </a:r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030A-D9DC-426C-A4D0-5E7AEAC0AFF5}" type="datetime4">
              <a:rPr lang="nl-NL" smtClean="0"/>
              <a:pPr/>
              <a:t>26 november 2014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409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Jira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Opdracht</a:t>
            </a:r>
            <a:r>
              <a:rPr lang="en-US" dirty="0"/>
              <a:t> </a:t>
            </a:r>
            <a:r>
              <a:rPr lang="en-US" dirty="0" smtClean="0"/>
              <a:t>3: </a:t>
            </a:r>
            <a:r>
              <a:rPr lang="en-US" dirty="0"/>
              <a:t>Pak issue op die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jou</a:t>
            </a:r>
            <a:r>
              <a:rPr lang="en-US" dirty="0"/>
              <a:t> is </a:t>
            </a:r>
            <a:r>
              <a:rPr lang="en-US" dirty="0" err="1"/>
              <a:t>toegewezen</a:t>
            </a:r>
            <a:r>
              <a:rPr lang="en-US" dirty="0"/>
              <a:t>, </a:t>
            </a:r>
            <a:r>
              <a:rPr lang="en-US" dirty="0" err="1"/>
              <a:t>zet</a:t>
            </a:r>
            <a:r>
              <a:rPr lang="en-US" dirty="0"/>
              <a:t> het in progress en </a:t>
            </a:r>
            <a:r>
              <a:rPr lang="en-US" dirty="0" err="1"/>
              <a:t>voer</a:t>
            </a:r>
            <a:r>
              <a:rPr lang="en-US" dirty="0"/>
              <a:t> het </a:t>
            </a:r>
            <a:r>
              <a:rPr lang="en-US" dirty="0" err="1"/>
              <a:t>uit</a:t>
            </a:r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030A-D9DC-426C-A4D0-5E7AEAC0AFF5}" type="datetime4">
              <a:rPr lang="nl-NL" smtClean="0"/>
              <a:pPr/>
              <a:t>26 november 2014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479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Jira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Opdracht</a:t>
            </a:r>
            <a:r>
              <a:rPr lang="en-US" dirty="0"/>
              <a:t> </a:t>
            </a:r>
            <a:r>
              <a:rPr lang="en-US" dirty="0" smtClean="0"/>
              <a:t>4: Meld issue </a:t>
            </a:r>
            <a:r>
              <a:rPr lang="en-US" dirty="0" err="1" smtClean="0"/>
              <a:t>als</a:t>
            </a:r>
            <a:r>
              <a:rPr lang="en-US" dirty="0" smtClean="0"/>
              <a:t> resolved en </a:t>
            </a:r>
            <a:r>
              <a:rPr lang="en-US" dirty="0" err="1" smtClean="0"/>
              <a:t>verwijs</a:t>
            </a:r>
            <a:r>
              <a:rPr lang="en-US" dirty="0" smtClean="0"/>
              <a:t> hem </a:t>
            </a:r>
            <a:r>
              <a:rPr lang="en-US" dirty="0" err="1" smtClean="0"/>
              <a:t>terug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</a:t>
            </a:r>
            <a:r>
              <a:rPr lang="en-US" dirty="0" err="1" smtClean="0"/>
              <a:t>degene</a:t>
            </a:r>
            <a:r>
              <a:rPr lang="en-US" dirty="0" smtClean="0"/>
              <a:t> die hem </a:t>
            </a:r>
            <a:r>
              <a:rPr lang="en-US" dirty="0" err="1" smtClean="0"/>
              <a:t>heeft</a:t>
            </a:r>
            <a:r>
              <a:rPr lang="en-US" dirty="0" smtClean="0"/>
              <a:t> </a:t>
            </a:r>
            <a:r>
              <a:rPr lang="en-US" dirty="0" err="1" smtClean="0"/>
              <a:t>aangemeld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030A-D9DC-426C-A4D0-5E7AEAC0AFF5}" type="datetime4">
              <a:rPr lang="nl-NL" smtClean="0"/>
              <a:pPr/>
              <a:t>26 november 2014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22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Jira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Opdracht</a:t>
            </a:r>
            <a:r>
              <a:rPr lang="en-US" dirty="0" smtClean="0"/>
              <a:t> 6: </a:t>
            </a:r>
            <a:r>
              <a:rPr lang="en-US" dirty="0" err="1" smtClean="0"/>
              <a:t>Sluit</a:t>
            </a:r>
            <a:r>
              <a:rPr lang="en-US" dirty="0" smtClean="0"/>
              <a:t> issue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030A-D9DC-426C-A4D0-5E7AEAC0AFF5}" type="datetime4">
              <a:rPr lang="nl-NL" smtClean="0"/>
              <a:pPr/>
              <a:t>26 november 2014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3568406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 template 2010">
  <a:themeElements>
    <a:clrScheme name="Deltares_tem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ltares_te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ltares_te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tares_tem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tares_tem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tares_tem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tares_tem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tares_tem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tares_tem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tares_tem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tares_tem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tares_tem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tares_tem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tares_tem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Deltares Template</Template>
  <TotalTime>144</TotalTime>
  <Words>172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Deltares template 2010</vt:lpstr>
      <vt:lpstr>NGGS - Jira</vt:lpstr>
      <vt:lpstr>Issuetracking</vt:lpstr>
      <vt:lpstr>Issuetracking</vt:lpstr>
      <vt:lpstr>Issuetracking</vt:lpstr>
      <vt:lpstr>Jira</vt:lpstr>
      <vt:lpstr>Jira</vt:lpstr>
      <vt:lpstr>Jira</vt:lpstr>
      <vt:lpstr>Jira</vt:lpstr>
      <vt:lpstr>Jira</vt:lpstr>
    </vt:vector>
  </TitlesOfParts>
  <Company>Stichting Deltares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NGGS - Quality Assurance, Build Server, SVN Training</dc:title>
  <dc:creator>Tom The</dc:creator>
  <cp:lastModifiedBy>Tom The</cp:lastModifiedBy>
  <cp:revision>11</cp:revision>
  <cp:lastPrinted>2007-11-21T13:24:47Z</cp:lastPrinted>
  <dcterms:created xsi:type="dcterms:W3CDTF">2014-11-26T07:42:51Z</dcterms:created>
  <dcterms:modified xsi:type="dcterms:W3CDTF">2014-11-26T10:07:50Z</dcterms:modified>
</cp:coreProperties>
</file>