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4" r:id="rId2"/>
    <p:sldId id="275" r:id="rId3"/>
    <p:sldId id="269" r:id="rId4"/>
    <p:sldId id="282" r:id="rId5"/>
    <p:sldId id="283" r:id="rId6"/>
    <p:sldId id="284" r:id="rId7"/>
    <p:sldId id="285" r:id="rId8"/>
    <p:sldId id="286" r:id="rId9"/>
    <p:sldId id="28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8D69A-6E4F-4749-B4ED-F6598511E7BD}" type="datetimeFigureOut">
              <a:rPr lang="en-GB" smtClean="0"/>
              <a:t>20/07/2017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C027C-1381-4AF1-B4BF-B6508260E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39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Demo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Doel</a:t>
            </a:r>
            <a:r>
              <a:rPr lang="en-US" dirty="0" smtClean="0"/>
              <a:t>: </a:t>
            </a:r>
          </a:p>
          <a:p>
            <a:r>
              <a:rPr lang="en-US" dirty="0" smtClean="0"/>
              <a:t>Team </a:t>
            </a:r>
            <a:r>
              <a:rPr lang="en-US" dirty="0" err="1" smtClean="0"/>
              <a:t>laat</a:t>
            </a:r>
            <a:r>
              <a:rPr lang="en-US" dirty="0" smtClean="0"/>
              <a:t> </a:t>
            </a:r>
            <a:r>
              <a:rPr lang="en-US" dirty="0" err="1" smtClean="0"/>
              <a:t>zien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de product owner, wat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gedaan</a:t>
            </a:r>
            <a:r>
              <a:rPr lang="en-US" dirty="0" smtClean="0"/>
              <a:t> is in de sprint, </a:t>
            </a:r>
            <a:r>
              <a:rPr lang="en-US" dirty="0" err="1" smtClean="0"/>
              <a:t>bij</a:t>
            </a:r>
            <a:r>
              <a:rPr lang="en-US" dirty="0" smtClean="0"/>
              <a:t> </a:t>
            </a:r>
            <a:r>
              <a:rPr lang="en-US" dirty="0" err="1" smtClean="0"/>
              <a:t>voorkeur</a:t>
            </a:r>
            <a:r>
              <a:rPr lang="en-US" dirty="0" smtClean="0"/>
              <a:t> </a:t>
            </a:r>
            <a:r>
              <a:rPr lang="en-US" dirty="0" err="1" smtClean="0"/>
              <a:t>d.m.v</a:t>
            </a:r>
            <a:r>
              <a:rPr lang="en-US" dirty="0" smtClean="0"/>
              <a:t>. demo van </a:t>
            </a:r>
            <a:r>
              <a:rPr lang="en-US" dirty="0" err="1" smtClean="0"/>
              <a:t>werkende</a:t>
            </a:r>
            <a:r>
              <a:rPr lang="en-US" dirty="0" smtClean="0"/>
              <a:t> software.</a:t>
            </a:r>
          </a:p>
          <a:p>
            <a:r>
              <a:rPr lang="en-US" dirty="0" err="1" smtClean="0"/>
              <a:t>Toelichting</a:t>
            </a:r>
            <a:r>
              <a:rPr lang="en-US" dirty="0" smtClean="0"/>
              <a:t> </a:t>
            </a:r>
            <a:r>
              <a:rPr lang="en-US" dirty="0" err="1" smtClean="0"/>
              <a:t>geven</a:t>
            </a:r>
            <a:r>
              <a:rPr lang="en-US" dirty="0" smtClean="0"/>
              <a:t> op sprint </a:t>
            </a:r>
            <a:r>
              <a:rPr lang="en-US" dirty="0" err="1" smtClean="0"/>
              <a:t>doelen</a:t>
            </a:r>
            <a:r>
              <a:rPr lang="en-US" dirty="0" smtClean="0"/>
              <a:t> en hoe 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gerealiseerd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5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Discussie</a:t>
            </a:r>
            <a:r>
              <a:rPr lang="en-US" dirty="0" smtClean="0"/>
              <a:t> over de features </a:t>
            </a:r>
            <a:r>
              <a:rPr lang="en-US" dirty="0" err="1" smtClean="0"/>
              <a:t>zelf</a:t>
            </a:r>
            <a:r>
              <a:rPr lang="en-US" dirty="0" smtClean="0"/>
              <a:t> (die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het </a:t>
            </a:r>
            <a:r>
              <a:rPr lang="en-US" dirty="0" err="1" smtClean="0"/>
              <a:t>goed</a:t>
            </a:r>
            <a:r>
              <a:rPr lang="en-US" dirty="0" smtClean="0"/>
              <a:t> is </a:t>
            </a:r>
            <a:r>
              <a:rPr lang="en-US" dirty="0" err="1" smtClean="0"/>
              <a:t>buiten</a:t>
            </a:r>
            <a:r>
              <a:rPr lang="en-US" dirty="0" smtClean="0"/>
              <a:t> het team om </a:t>
            </a:r>
            <a:r>
              <a:rPr lang="en-US" dirty="0" err="1" smtClean="0"/>
              <a:t>vastgesteld</a:t>
            </a:r>
            <a:r>
              <a:rPr lang="en-US" dirty="0" smtClean="0"/>
              <a:t> door de product owner).</a:t>
            </a:r>
          </a:p>
          <a:p>
            <a:r>
              <a:rPr lang="en-US" dirty="0" err="1" smtClean="0"/>
              <a:t>Discussie</a:t>
            </a:r>
            <a:r>
              <a:rPr lang="en-US" dirty="0" smtClean="0"/>
              <a:t> over </a:t>
            </a:r>
            <a:r>
              <a:rPr lang="en-US" dirty="0" err="1" smtClean="0"/>
              <a:t>dingen</a:t>
            </a:r>
            <a:r>
              <a:rPr lang="en-US" dirty="0" smtClean="0"/>
              <a:t> die </a:t>
            </a:r>
            <a:r>
              <a:rPr lang="en-US" dirty="0" err="1" smtClean="0"/>
              <a:t>buiten</a:t>
            </a:r>
            <a:r>
              <a:rPr lang="en-US" dirty="0" smtClean="0"/>
              <a:t> de </a:t>
            </a:r>
            <a:r>
              <a:rPr lang="en-US" dirty="0" err="1" smtClean="0"/>
              <a:t>vastgestelde</a:t>
            </a:r>
            <a:r>
              <a:rPr lang="en-US" dirty="0" smtClean="0"/>
              <a:t> scope van de sprint </a:t>
            </a:r>
            <a:r>
              <a:rPr lang="en-US" dirty="0" err="1" smtClean="0"/>
              <a:t>doelen</a:t>
            </a:r>
            <a:r>
              <a:rPr lang="en-US" dirty="0" smtClean="0"/>
              <a:t> </a:t>
            </a:r>
            <a:r>
              <a:rPr lang="en-US" dirty="0" err="1" smtClean="0"/>
              <a:t>vallen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029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DAM refactoring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Rekenhart</a:t>
            </a:r>
            <a:r>
              <a:rPr lang="en-US" sz="2200" dirty="0"/>
              <a:t> (Dam Engine) </a:t>
            </a:r>
            <a:r>
              <a:rPr lang="en-US" sz="2200" dirty="0" err="1" smtClean="0"/>
              <a:t>lostrekken</a:t>
            </a:r>
            <a:r>
              <a:rPr lang="en-US" sz="2200" dirty="0" smtClean="0"/>
              <a:t> en </a:t>
            </a:r>
            <a:r>
              <a:rPr lang="en-US" sz="2200" dirty="0" err="1" smtClean="0"/>
              <a:t>volledig</a:t>
            </a:r>
            <a:r>
              <a:rPr lang="en-US" sz="2200" dirty="0" smtClean="0"/>
              <a:t> </a:t>
            </a:r>
            <a:r>
              <a:rPr lang="en-US" sz="2200" dirty="0" err="1" smtClean="0"/>
              <a:t>onafhankelijk</a:t>
            </a:r>
            <a:r>
              <a:rPr lang="en-US" sz="2200" dirty="0" smtClean="0"/>
              <a:t> </a:t>
            </a:r>
            <a:r>
              <a:rPr lang="en-US" sz="2200" dirty="0" err="1" smtClean="0"/>
              <a:t>maken</a:t>
            </a:r>
            <a:r>
              <a:rPr lang="en-US" sz="2200" dirty="0" smtClean="0"/>
              <a:t> van </a:t>
            </a:r>
            <a:r>
              <a:rPr lang="en-US" sz="2200" dirty="0" err="1" smtClean="0"/>
              <a:t>bestaande</a:t>
            </a:r>
            <a:r>
              <a:rPr lang="en-US" sz="2200" dirty="0" smtClean="0"/>
              <a:t> clients. </a:t>
            </a:r>
            <a:r>
              <a:rPr lang="en-US" sz="2000" b="1" dirty="0">
                <a:solidFill>
                  <a:srgbClr val="FF0000"/>
                </a:solidFill>
              </a:rPr>
              <a:t>X</a:t>
            </a:r>
            <a:endParaRPr lang="en-US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Oude clients </a:t>
            </a:r>
            <a:r>
              <a:rPr lang="en-US" sz="2200" dirty="0" err="1" smtClean="0"/>
              <a:t>aansluiten</a:t>
            </a:r>
            <a:r>
              <a:rPr lang="en-US" sz="2200" dirty="0" smtClean="0"/>
              <a:t> op </a:t>
            </a:r>
            <a:r>
              <a:rPr lang="en-US" sz="2200" dirty="0" err="1" smtClean="0"/>
              <a:t>nieuwe</a:t>
            </a:r>
            <a:r>
              <a:rPr lang="en-US" sz="2200" dirty="0" smtClean="0"/>
              <a:t> DAM Engine.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</a:p>
          <a:p>
            <a:pPr lvl="1"/>
            <a:r>
              <a:rPr lang="en-US" sz="1800" dirty="0"/>
              <a:t>DAM </a:t>
            </a:r>
            <a:r>
              <a:rPr lang="en-US" sz="1800" dirty="0" smtClean="0"/>
              <a:t>UI (</a:t>
            </a:r>
            <a:r>
              <a:rPr lang="en-US" sz="1800" dirty="0" err="1" smtClean="0"/>
              <a:t>Toetsen</a:t>
            </a:r>
            <a:r>
              <a:rPr lang="en-US" sz="1800" dirty="0" smtClean="0"/>
              <a:t>, </a:t>
            </a:r>
            <a:r>
              <a:rPr lang="en-US" sz="1800" dirty="0" err="1" smtClean="0"/>
              <a:t>Toetsen</a:t>
            </a:r>
            <a:r>
              <a:rPr lang="en-US" sz="1800" dirty="0" smtClean="0"/>
              <a:t> </a:t>
            </a:r>
            <a:r>
              <a:rPr lang="en-US" sz="1800" dirty="0" err="1" smtClean="0"/>
              <a:t>regionaal</a:t>
            </a:r>
            <a:r>
              <a:rPr lang="en-US" sz="1800" dirty="0" smtClean="0"/>
              <a:t>, </a:t>
            </a:r>
            <a:r>
              <a:rPr lang="en-US" sz="1800" dirty="0" err="1" smtClean="0"/>
              <a:t>Ontwerpen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err="1" smtClean="0"/>
              <a:t>DamLive</a:t>
            </a:r>
            <a:endParaRPr lang="en-US" sz="1800" dirty="0" smtClean="0"/>
          </a:p>
          <a:p>
            <a:pPr lvl="1"/>
            <a:r>
              <a:rPr lang="en-US" sz="1800" dirty="0" err="1" smtClean="0"/>
              <a:t>DamLive</a:t>
            </a:r>
            <a:r>
              <a:rPr lang="en-US" sz="1800" dirty="0" smtClean="0"/>
              <a:t> showcase</a:t>
            </a:r>
          </a:p>
          <a:p>
            <a:pPr lvl="1"/>
            <a:r>
              <a:rPr lang="en-US" sz="1800" dirty="0" smtClean="0"/>
              <a:t>DAM Kernel comparison runner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200" dirty="0" smtClean="0"/>
          </a:p>
          <a:p>
            <a:pPr lvl="1"/>
            <a:r>
              <a:rPr lang="en-US" sz="1800" dirty="0"/>
              <a:t>D-Geo Stability (</a:t>
            </a:r>
            <a:r>
              <a:rPr lang="en-US" sz="1800" dirty="0" err="1"/>
              <a:t>binnenwaarts</a:t>
            </a:r>
            <a:r>
              <a:rPr lang="en-US" sz="1800" dirty="0"/>
              <a:t>, </a:t>
            </a:r>
            <a:r>
              <a:rPr lang="en-US" sz="1800" dirty="0" err="1"/>
              <a:t>buitenwaarts</a:t>
            </a:r>
            <a:r>
              <a:rPr lang="en-US" sz="1800" dirty="0"/>
              <a:t>, </a:t>
            </a:r>
            <a:r>
              <a:rPr lang="en-US" sz="1800" dirty="0" err="1"/>
              <a:t>horizontaal</a:t>
            </a:r>
            <a:r>
              <a:rPr lang="en-US" sz="1800" dirty="0"/>
              <a:t> </a:t>
            </a:r>
            <a:r>
              <a:rPr lang="en-US" sz="1800" dirty="0" err="1"/>
              <a:t>evenwicht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Piping (Bligh, Sellmeijer 4 </a:t>
            </a:r>
            <a:r>
              <a:rPr lang="en-US" sz="1800" dirty="0" err="1"/>
              <a:t>krachten</a:t>
            </a:r>
            <a:r>
              <a:rPr lang="en-US" sz="1800" dirty="0"/>
              <a:t>, VNK)</a:t>
            </a:r>
            <a:endParaRPr lang="en-US" sz="22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Extra </a:t>
            </a:r>
            <a:r>
              <a:rPr lang="en-US" sz="2200" dirty="0" err="1" smtClean="0"/>
              <a:t>aan</a:t>
            </a:r>
            <a:r>
              <a:rPr lang="en-US" sz="2200" dirty="0" smtClean="0"/>
              <a:t> te </a:t>
            </a:r>
            <a:r>
              <a:rPr lang="en-US" sz="2200" dirty="0" err="1" smtClean="0"/>
              <a:t>sluiten</a:t>
            </a:r>
            <a:r>
              <a:rPr lang="en-US" sz="2200" dirty="0" smtClean="0"/>
              <a:t> </a:t>
            </a:r>
            <a:r>
              <a:rPr lang="en-US" sz="2200" dirty="0" err="1" smtClean="0"/>
              <a:t>mechanismen</a:t>
            </a:r>
            <a:r>
              <a:rPr lang="en-US" sz="2200" dirty="0" smtClean="0"/>
              <a:t>: (nice to have)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200" dirty="0" smtClean="0"/>
          </a:p>
          <a:p>
            <a:pPr lvl="1"/>
            <a:r>
              <a:rPr lang="en-US" sz="1800" dirty="0" smtClean="0"/>
              <a:t>WTI Piping</a:t>
            </a:r>
            <a:endParaRPr lang="en-US" sz="1800" dirty="0"/>
          </a:p>
          <a:p>
            <a:pPr lvl="1"/>
            <a:r>
              <a:rPr lang="en-US" sz="1800" dirty="0" smtClean="0"/>
              <a:t>WTI </a:t>
            </a:r>
            <a:r>
              <a:rPr lang="en-US" sz="1800" dirty="0" err="1" smtClean="0"/>
              <a:t>Macrostabiliteit</a:t>
            </a:r>
            <a:endParaRPr lang="en-US" sz="2200" dirty="0"/>
          </a:p>
          <a:p>
            <a:pPr marL="457200" lvl="1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0918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1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Initiele</a:t>
            </a:r>
            <a:r>
              <a:rPr lang="en-US" sz="2400" dirty="0" smtClean="0"/>
              <a:t> </a:t>
            </a:r>
            <a:r>
              <a:rPr lang="en-US" sz="2400" dirty="0" err="1" smtClean="0"/>
              <a:t>documentatie</a:t>
            </a:r>
            <a:r>
              <a:rPr lang="en-US" sz="2400" dirty="0" smtClean="0"/>
              <a:t> </a:t>
            </a:r>
            <a:r>
              <a:rPr lang="en-US" sz="2400" dirty="0" err="1" smtClean="0"/>
              <a:t>bijgewerkt</a:t>
            </a:r>
            <a:r>
              <a:rPr lang="en-US" sz="2400" dirty="0" smtClean="0"/>
              <a:t> (Overall DAM TO, Dam Engine TO)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√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Nieuwe</a:t>
            </a:r>
            <a:r>
              <a:rPr lang="en-US" sz="2400" dirty="0" smtClean="0"/>
              <a:t> </a:t>
            </a:r>
            <a:r>
              <a:rPr lang="en-US" sz="2400" dirty="0"/>
              <a:t>repository </a:t>
            </a:r>
            <a:r>
              <a:rPr lang="en-US" sz="2400" dirty="0" err="1"/>
              <a:t>ingericht</a:t>
            </a:r>
            <a:endParaRPr lang="en-US" sz="24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Engine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supporting tools (</a:t>
            </a:r>
            <a:r>
              <a:rPr lang="en-US" sz="2000" dirty="0" err="1"/>
              <a:t>DGSMstabDamDll</a:t>
            </a:r>
            <a:r>
              <a:rPr lang="en-US" sz="2000" dirty="0" smtClean="0"/>
              <a:t>)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lvl="1"/>
            <a:r>
              <a:rPr lang="en-US" sz="2000" dirty="0"/>
              <a:t>DAM </a:t>
            </a:r>
            <a:r>
              <a:rPr lang="en-US" sz="2000" dirty="0" smtClean="0"/>
              <a:t>UI </a:t>
            </a:r>
            <a:r>
              <a:rPr lang="en-US" sz="2000" b="1" dirty="0">
                <a:solidFill>
                  <a:srgbClr val="00B050"/>
                </a:solidFill>
              </a:rPr>
              <a:t>√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nl-NL" sz="2400" dirty="0"/>
              <a:t>DAM UI aangesloten op DAM </a:t>
            </a:r>
            <a:r>
              <a:rPr lang="nl-NL" sz="2400" dirty="0" smtClean="0"/>
              <a:t>Engine</a:t>
            </a:r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X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X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93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sprint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Documentatie</a:t>
            </a:r>
            <a:r>
              <a:rPr lang="en-US" dirty="0" smtClean="0"/>
              <a:t> in repos: Overall Dam TO en Dam Engine TO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Repositories </a:t>
            </a:r>
            <a:r>
              <a:rPr lang="en-US" dirty="0" err="1" smtClean="0"/>
              <a:t>tonen</a:t>
            </a:r>
            <a:r>
              <a:rPr lang="en-US" dirty="0" smtClean="0"/>
              <a:t> en Teamcity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Dam UI demo (</a:t>
            </a:r>
            <a:r>
              <a:rPr lang="en-US" dirty="0" err="1" smtClean="0"/>
              <a:t>gestript</a:t>
            </a:r>
            <a:r>
              <a:rPr lang="en-US" dirty="0" smtClean="0"/>
              <a:t> van </a:t>
            </a:r>
            <a:r>
              <a:rPr lang="en-US" dirty="0" err="1" smtClean="0"/>
              <a:t>berekening</a:t>
            </a:r>
            <a:r>
              <a:rPr lang="en-US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871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1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 issues </a:t>
            </a:r>
            <a:r>
              <a:rPr lang="en-US" dirty="0" err="1" smtClean="0"/>
              <a:t>gefixt</a:t>
            </a:r>
            <a:r>
              <a:rPr lang="en-US" dirty="0" smtClean="0"/>
              <a:t> (</a:t>
            </a:r>
            <a:r>
              <a:rPr lang="en-US" dirty="0" err="1" smtClean="0"/>
              <a:t>w.o</a:t>
            </a:r>
            <a:r>
              <a:rPr lang="en-US" dirty="0" smtClean="0"/>
              <a:t>. bugs)</a:t>
            </a:r>
          </a:p>
          <a:p>
            <a:r>
              <a:rPr lang="en-US" dirty="0" smtClean="0"/>
              <a:t>25 issues </a:t>
            </a:r>
            <a:r>
              <a:rPr lang="en-US" dirty="0" err="1" smtClean="0"/>
              <a:t>doorgeschoven</a:t>
            </a:r>
            <a:r>
              <a:rPr lang="en-US" dirty="0" smtClean="0"/>
              <a:t> </a:t>
            </a:r>
            <a:r>
              <a:rPr lang="en-US" dirty="0" err="1" smtClean="0"/>
              <a:t>naar</a:t>
            </a:r>
            <a:r>
              <a:rPr lang="en-US" dirty="0" smtClean="0"/>
              <a:t> sprint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28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2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 dirty="0" smtClean="0"/>
              <a:t>DAM </a:t>
            </a:r>
            <a:r>
              <a:rPr lang="nl-NL" sz="2400" dirty="0"/>
              <a:t>UI aangesloten op DAM </a:t>
            </a:r>
            <a:r>
              <a:rPr lang="nl-NL" sz="2400" dirty="0" smtClean="0"/>
              <a:t>Engine</a:t>
            </a:r>
          </a:p>
          <a:p>
            <a:pPr lvl="1"/>
            <a:r>
              <a:rPr lang="nl-NL" sz="2000" dirty="0" smtClean="0"/>
              <a:t>API Interface beschreven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XML definitie maken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nl-NL" sz="2000" dirty="0" smtClean="0"/>
          </a:p>
          <a:p>
            <a:pPr lvl="1"/>
            <a:r>
              <a:rPr lang="nl-NL" sz="2000" dirty="0" smtClean="0"/>
              <a:t>Interface implementeren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geimplementeerd</a:t>
            </a:r>
            <a:r>
              <a:rPr lang="en-US" sz="2400" dirty="0" smtClean="0"/>
              <a:t> in DAM Engine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dirty="0" err="1" smtClean="0"/>
              <a:t>voor</a:t>
            </a:r>
            <a:r>
              <a:rPr lang="en-US" sz="2400" dirty="0" smtClean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4 </a:t>
            </a:r>
            <a:r>
              <a:rPr lang="en-US" sz="2400" dirty="0" err="1"/>
              <a:t>krachten</a:t>
            </a:r>
            <a:r>
              <a:rPr lang="en-US" sz="2400" dirty="0"/>
              <a:t>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VNK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D-Geo </a:t>
            </a:r>
            <a:r>
              <a:rPr lang="en-US" sz="2400" dirty="0" smtClean="0"/>
              <a:t>Stability (15.1.2.900) </a:t>
            </a:r>
            <a:r>
              <a:rPr lang="en-US" sz="2400" dirty="0" err="1"/>
              <a:t>geimplementeerd</a:t>
            </a:r>
            <a:r>
              <a:rPr lang="en-US" sz="2400" dirty="0"/>
              <a:t> in DAM Engine.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0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3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Bligh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dirty="0" err="1" smtClean="0"/>
              <a:t>voor</a:t>
            </a:r>
            <a:r>
              <a:rPr lang="en-US" sz="2400" dirty="0" smtClean="0"/>
              <a:t> </a:t>
            </a:r>
            <a:r>
              <a:rPr lang="en-US" sz="2400" dirty="0" err="1" smtClean="0"/>
              <a:t>ontwerpen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Piping Sellmeijer 4 </a:t>
            </a:r>
            <a:r>
              <a:rPr lang="en-US" sz="2400" dirty="0" err="1" smtClean="0"/>
              <a:t>krachten</a:t>
            </a:r>
            <a:r>
              <a:rPr lang="en-US" sz="2400" dirty="0" smtClean="0"/>
              <a:t>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dirty="0" err="1" smtClean="0"/>
              <a:t>voor</a:t>
            </a:r>
            <a:r>
              <a:rPr lang="en-US" sz="2400" dirty="0" smtClean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 en </a:t>
            </a:r>
            <a:r>
              <a:rPr lang="en-US" sz="2400" dirty="0" err="1" smtClean="0"/>
              <a:t>ontwerpen</a:t>
            </a:r>
            <a:r>
              <a:rPr lang="en-US" sz="2400" dirty="0" smtClean="0"/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Piping Sellmeijer </a:t>
            </a:r>
            <a:r>
              <a:rPr lang="en-US" sz="2400" dirty="0" smtClean="0"/>
              <a:t>VNK </a:t>
            </a:r>
            <a:r>
              <a:rPr lang="en-US" sz="2400" dirty="0" err="1" smtClean="0"/>
              <a:t>aangesloten</a:t>
            </a:r>
            <a:r>
              <a:rPr lang="en-US" sz="2400" dirty="0" smtClean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 en </a:t>
            </a:r>
            <a:r>
              <a:rPr lang="en-US" sz="2400" dirty="0" err="1"/>
              <a:t>ontwerpen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D-Geo </a:t>
            </a:r>
            <a:r>
              <a:rPr lang="en-US" sz="2400" dirty="0"/>
              <a:t>Stability </a:t>
            </a:r>
            <a:r>
              <a:rPr lang="en-US" sz="2400" dirty="0" err="1"/>
              <a:t>aangesloten</a:t>
            </a:r>
            <a:r>
              <a:rPr lang="en-US" sz="2400" dirty="0"/>
              <a:t> </a:t>
            </a:r>
            <a:r>
              <a:rPr lang="en-US" sz="2400" dirty="0" err="1"/>
              <a:t>voor</a:t>
            </a:r>
            <a:r>
              <a:rPr lang="en-US" sz="2400" dirty="0"/>
              <a:t> </a:t>
            </a:r>
            <a:r>
              <a:rPr lang="en-US" sz="2400" dirty="0" err="1"/>
              <a:t>toetsen</a:t>
            </a:r>
            <a:r>
              <a:rPr lang="en-US" sz="2400" dirty="0"/>
              <a:t> en </a:t>
            </a:r>
            <a:r>
              <a:rPr lang="en-US" sz="2400" dirty="0" err="1"/>
              <a:t>ontwerpen</a:t>
            </a:r>
            <a:r>
              <a:rPr lang="en-US" sz="2400" dirty="0"/>
              <a:t>.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51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</a:t>
            </a:r>
            <a:r>
              <a:rPr lang="en-US" dirty="0"/>
              <a:t>4</a:t>
            </a:r>
            <a:r>
              <a:rPr lang="en-US" dirty="0" smtClean="0"/>
              <a:t> Definition of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Horizontaal</a:t>
            </a:r>
            <a:r>
              <a:rPr lang="en-US" sz="2400" dirty="0" smtClean="0"/>
              <a:t> </a:t>
            </a:r>
            <a:r>
              <a:rPr lang="en-US" sz="2400" dirty="0" err="1" smtClean="0"/>
              <a:t>evenwicht</a:t>
            </a:r>
            <a:r>
              <a:rPr lang="en-US" sz="2400" dirty="0" smtClean="0"/>
              <a:t> </a:t>
            </a:r>
            <a:r>
              <a:rPr lang="en-US" sz="2400" dirty="0" err="1" smtClean="0"/>
              <a:t>regionaal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Hydraulische</a:t>
            </a:r>
            <a:r>
              <a:rPr lang="en-US" sz="2400" dirty="0" smtClean="0"/>
              <a:t> </a:t>
            </a:r>
            <a:r>
              <a:rPr lang="en-US" sz="2400" dirty="0" err="1" smtClean="0"/>
              <a:t>kortsluiting</a:t>
            </a:r>
            <a:r>
              <a:rPr lang="en-US" sz="2400" dirty="0"/>
              <a:t> </a:t>
            </a:r>
            <a:r>
              <a:rPr lang="en-US" sz="2400" dirty="0" err="1"/>
              <a:t>regionaal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Regionaal</a:t>
            </a:r>
            <a:r>
              <a:rPr lang="en-US" sz="2400" dirty="0" smtClean="0"/>
              <a:t> scenario </a:t>
            </a:r>
            <a:r>
              <a:rPr lang="en-US" sz="2400" dirty="0" err="1" smtClean="0"/>
              <a:t>selectie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Regionaal</a:t>
            </a:r>
            <a:r>
              <a:rPr lang="en-US" sz="2400" dirty="0" smtClean="0"/>
              <a:t> </a:t>
            </a:r>
            <a:r>
              <a:rPr lang="en-US" sz="2400" dirty="0" err="1" smtClean="0"/>
              <a:t>toetsen</a:t>
            </a:r>
            <a:r>
              <a:rPr lang="en-US" sz="2400" dirty="0" smtClean="0"/>
              <a:t> </a:t>
            </a:r>
            <a:r>
              <a:rPr lang="en-US" sz="2400" dirty="0" err="1" smtClean="0"/>
              <a:t>werkend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4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128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3953</TotalTime>
  <Words>374</Words>
  <Application>Microsoft Office PowerPoint</Application>
  <PresentationFormat>On-screen Show (4:3)</PresentationFormat>
  <Paragraphs>61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Sprint Demo</vt:lpstr>
      <vt:lpstr>NIET</vt:lpstr>
      <vt:lpstr>DAM refactoring</vt:lpstr>
      <vt:lpstr>Sprint 1 Definition of Done</vt:lpstr>
      <vt:lpstr>Demo sprint 1</vt:lpstr>
      <vt:lpstr>Sprint 1 overview</vt:lpstr>
      <vt:lpstr>Sprint 2 Definition of Done</vt:lpstr>
      <vt:lpstr>Sprint 3 Definition of Done</vt:lpstr>
      <vt:lpstr>Sprint 4 Definition of Done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 1 Definition of Done</dc:title>
  <dc:creator>Tom The</dc:creator>
  <cp:lastModifiedBy>Tom The</cp:lastModifiedBy>
  <cp:revision>122</cp:revision>
  <dcterms:created xsi:type="dcterms:W3CDTF">2006-08-16T00:00:00Z</dcterms:created>
  <dcterms:modified xsi:type="dcterms:W3CDTF">2017-07-20T11:45:13Z</dcterms:modified>
</cp:coreProperties>
</file>