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9" r:id="rId5"/>
    <p:sldId id="301" r:id="rId6"/>
    <p:sldId id="260" r:id="rId7"/>
    <p:sldId id="302" r:id="rId8"/>
    <p:sldId id="311" r:id="rId9"/>
    <p:sldId id="313" r:id="rId10"/>
    <p:sldId id="307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FFFFF"/>
    <a:srgbClr val="C0C0C0"/>
    <a:srgbClr val="707070"/>
    <a:srgbClr val="00B389"/>
    <a:srgbClr val="F1F3FD"/>
    <a:srgbClr val="0D38E0"/>
    <a:srgbClr val="080C80"/>
    <a:srgbClr val="0EA2ED"/>
    <a:srgbClr val="00D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712" autoAdjust="0"/>
  </p:normalViewPr>
  <p:slideViewPr>
    <p:cSldViewPr snapToGrid="0" showGuides="1">
      <p:cViewPr varScale="1">
        <p:scale>
          <a:sx n="114" d="100"/>
          <a:sy n="114" d="100"/>
        </p:scale>
        <p:origin x="3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6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B07A4AF-8444-4E55-9211-06750DF868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9487" y="8229664"/>
            <a:ext cx="588963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9B6C5B75-63DC-4795-B872-D188C0279E99}" type="slidenum">
              <a:rPr lang="nl-NL" sz="1000" smtClean="0"/>
              <a:pPr/>
              <a:t>‹#›</a:t>
            </a:fld>
            <a:endParaRPr lang="nl-NL" sz="10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086CC55-5F13-427E-8D55-23A3E11C42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12" y="8635837"/>
            <a:ext cx="1080000" cy="3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349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/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6172200" y="8685213"/>
            <a:ext cx="438150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/>
            </a:lvl1pPr>
          </a:lstStyle>
          <a:p>
            <a:fld id="{309F7339-69D5-4EA7-B93A-8AF4EDB56B8B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EB29D91-C68B-40E2-ACA8-22AC17FBF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12" y="8592970"/>
            <a:ext cx="1080000" cy="351000"/>
          </a:xfrm>
          <a:prstGeom prst="rect">
            <a:avLst/>
          </a:prstGeom>
        </p:spPr>
      </p:pic>
      <p:sp>
        <p:nvSpPr>
          <p:cNvPr id="9" name="Tijdelijke aanduiding voor notities 8">
            <a:extLst>
              <a:ext uri="{FF2B5EF4-FFF2-40B4-BE49-F238E27FC236}">
                <a16:creationId xmlns:a16="http://schemas.microsoft.com/office/drawing/2014/main" id="{A3C8BF89-5841-4101-9B55-9A1ADF2AA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379500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405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3567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10772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DeltaresNL/" TargetMode="External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hyperlink" Target="mailto:info@deltares.nl" TargetMode="External"/><Relationship Id="rId21" Type="http://schemas.openxmlformats.org/officeDocument/2006/relationships/image" Target="../media/image19.svg"/><Relationship Id="rId7" Type="http://schemas.openxmlformats.org/officeDocument/2006/relationships/hyperlink" Target="https://www.instagram.com/deltares/" TargetMode="External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6.jp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deltares.nl/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www.linkedin.com/company/deltares" TargetMode="External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hyperlink" Target="https://twitter.com/deltares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3.svg"/><Relationship Id="rId12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9.svg"/><Relationship Id="rId5" Type="http://schemas.openxmlformats.org/officeDocument/2006/relationships/image" Target="../media/image9.svg"/><Relationship Id="rId15" Type="http://schemas.openxmlformats.org/officeDocument/2006/relationships/image" Target="../media/image15.sv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sv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32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6860" y="5295900"/>
            <a:ext cx="600222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6861" y="3854640"/>
            <a:ext cx="600222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22938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258" y="1766078"/>
            <a:ext cx="6006145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604582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057708-D1C8-4296-B46B-067A31C01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0135801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Titeldia met vierkan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685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180256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Groen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454C307C-D04D-4709-9FD4-571150894DD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419398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Blauw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FE604B20-D198-4E8C-9B1F-0066D909E5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73923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Partn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EC7CA-9C23-4C8C-8E52-48827CB3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AB16DB44-A35C-4555-8271-1BC45D5EE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8298A93-251E-4C71-ACF3-6A138886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74A889B-77F6-4552-B217-7A2CA16B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EBD329-956B-407B-9AD6-0D41AC6CB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9" name="Tijdelijke aanduiding voor afbeelding 13">
            <a:extLst>
              <a:ext uri="{FF2B5EF4-FFF2-40B4-BE49-F238E27FC236}">
                <a16:creationId xmlns:a16="http://schemas.microsoft.com/office/drawing/2014/main" id="{29C6F091-D152-418D-B9F8-A87580FF62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3358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1" name="Tijdelijke aanduiding voor afbeelding 13">
            <a:extLst>
              <a:ext uri="{FF2B5EF4-FFF2-40B4-BE49-F238E27FC236}">
                <a16:creationId xmlns:a16="http://schemas.microsoft.com/office/drawing/2014/main" id="{60BE643B-1ED0-4C44-A1BD-69154E5788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73876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2" name="Tijdelijke aanduiding voor afbeelding 13">
            <a:extLst>
              <a:ext uri="{FF2B5EF4-FFF2-40B4-BE49-F238E27FC236}">
                <a16:creationId xmlns:a16="http://schemas.microsoft.com/office/drawing/2014/main" id="{A065EEC8-0E39-4605-AE1D-D95CBC9048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14164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afbeelding 13">
            <a:extLst>
              <a:ext uri="{FF2B5EF4-FFF2-40B4-BE49-F238E27FC236}">
                <a16:creationId xmlns:a16="http://schemas.microsoft.com/office/drawing/2014/main" id="{48162130-D103-42A6-B07E-E8EF059018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54452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7250C887-952A-4DC1-8215-8DFA36C6ED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4740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5" name="Tijdelijke aanduiding voor afbeelding 13">
            <a:extLst>
              <a:ext uri="{FF2B5EF4-FFF2-40B4-BE49-F238E27FC236}">
                <a16:creationId xmlns:a16="http://schemas.microsoft.com/office/drawing/2014/main" id="{B0075813-47FE-4243-A0DB-86635BED623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73502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Tijdelijke aanduiding voor afbeelding 13">
            <a:extLst>
              <a:ext uri="{FF2B5EF4-FFF2-40B4-BE49-F238E27FC236}">
                <a16:creationId xmlns:a16="http://schemas.microsoft.com/office/drawing/2014/main" id="{B8D44326-7D12-4338-99E1-2E879D21A2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075317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48288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BD4A7-30E2-4E78-B4FA-A8B2C41A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89361EE-4435-4145-8E9D-4F0A53E9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DFBB55-F053-4FC0-8FD6-FD27BC57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20EB44-40D1-4CAF-8FFD-29202A0A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64A6160-4B2C-4199-AB7C-023FEDE195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5650" y="1768763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Tijdelijke aanduiding voor inhoud 6">
            <a:extLst>
              <a:ext uri="{FF2B5EF4-FFF2-40B4-BE49-F238E27FC236}">
                <a16:creationId xmlns:a16="http://schemas.microsoft.com/office/drawing/2014/main" id="{A7315F35-EA75-4506-B955-CB617ACBDB4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1825" y="1770636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359406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 met tit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360240-711C-40DC-B819-28D5F76EA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2125"/>
            <a:ext cx="5065347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85B8C4-FFE1-4941-89E1-E5B658D7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5650" y="2556001"/>
            <a:ext cx="5065347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D244503-4D19-475F-8DE3-680EA8CD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0997" y="1762125"/>
            <a:ext cx="5087002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D37810D-DEFA-432E-B30A-7F13B7EF0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997" y="2556001"/>
            <a:ext cx="5087002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D5B83A0-F52F-4A50-A779-6FBDEC06B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0DF3265-27D0-49AD-8963-A3EC3CB2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2C89B3-2645-49EA-AE6E-C0189B3A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9CFFACB9-41BE-4C1C-8FD9-C0590014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474446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77C9B-D616-43D5-9E9C-399615DA1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97891F0-8DCB-4D52-8695-2AD665086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B044C9F-B1E5-43F8-ABA5-F8A0AF3B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14021C5-B1DD-464A-832F-A03BCAB5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962055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076175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5"/>
            <a:ext cx="5076175" cy="4322762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481776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4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724001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B5530F62-171F-4B44-ACAA-AC786B92F2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91825" y="5724000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51189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61FC5BFF-809B-4D7D-AC0F-5D7B92535F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455737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F51408D9-846A-496F-B660-9763E7E9FC9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55911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B1122521-F62D-48C8-B637-D4F27028964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55824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650134BB-B103-4668-BCD7-561087B391F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55737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545B6CBB-4649-4D2E-B29A-C3F6E02090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55824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jdelijke aanduiding voor tekst 8">
            <a:extLst>
              <a:ext uri="{FF2B5EF4-FFF2-40B4-BE49-F238E27FC236}">
                <a16:creationId xmlns:a16="http://schemas.microsoft.com/office/drawing/2014/main" id="{9D1568BF-DD59-4BEE-A218-1B34F1C6B38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55911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450455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1768763"/>
            <a:ext cx="10512348" cy="4320000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227857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olle breed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1743163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tekst 61">
            <a:extLst>
              <a:ext uri="{FF2B5EF4-FFF2-40B4-BE49-F238E27FC236}">
                <a16:creationId xmlns:a16="http://schemas.microsoft.com/office/drawing/2014/main" id="{CAD4495B-AA1A-4F62-8627-3561516357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0752" y="6267443"/>
            <a:ext cx="1188000" cy="385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532634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str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7382169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70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40700" y="857"/>
            <a:ext cx="3599932" cy="6857143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24537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sta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5340000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2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096000" y="857"/>
            <a:ext cx="5644632" cy="6857143"/>
          </a:xfrm>
          <a:solidFill>
            <a:schemeClr val="bg1">
              <a:lumMod val="85000"/>
            </a:schemeClr>
          </a:solidFill>
        </p:spPr>
        <p:txBody>
          <a:bodyPr tIns="378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74022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of logo overz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F2D50-CADF-4163-A029-8B9A0424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10512000" cy="46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60EC3D4-D14B-4BCD-BF52-05BE98A99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6323C5-92AF-4A0E-82DF-F4AB426B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FFE8BBA-2E99-4D96-8F25-2A98D038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afbeelding 65">
            <a:extLst>
              <a:ext uri="{FF2B5EF4-FFF2-40B4-BE49-F238E27FC236}">
                <a16:creationId xmlns:a16="http://schemas.microsoft.com/office/drawing/2014/main" id="{2AF1D927-9FAE-49C1-9BD6-F1C4F8D7594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9" name="Tijdelijke aanduiding voor afbeelding 65">
            <a:extLst>
              <a:ext uri="{FF2B5EF4-FFF2-40B4-BE49-F238E27FC236}">
                <a16:creationId xmlns:a16="http://schemas.microsoft.com/office/drawing/2014/main" id="{733ADF27-84E5-4C77-A414-7F0E4DA3DA9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906724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1C857FC7-6D65-4C72-9D0F-581A48D0715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57799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B765388F-978F-43F5-923F-85D826894A4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208875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A87D663-B54E-4A21-A00C-0BD3BFB4647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599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3" name="Tijdelijke aanduiding voor afbeelding 65">
            <a:extLst>
              <a:ext uri="{FF2B5EF4-FFF2-40B4-BE49-F238E27FC236}">
                <a16:creationId xmlns:a16="http://schemas.microsoft.com/office/drawing/2014/main" id="{56FDE74E-0F50-4155-BEEC-2850FDC97DB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556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D71C804D-3C0F-41A5-8373-6A3A8168C9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906724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0C3E9BDF-7ACE-40C6-8AC1-CCDE842E1F3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057799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4E753E60-0CC4-4D5F-9F09-D1EB7F5C1B6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208875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7" name="Tijdelijke aanduiding voor afbeelding 65">
            <a:extLst>
              <a:ext uri="{FF2B5EF4-FFF2-40B4-BE49-F238E27FC236}">
                <a16:creationId xmlns:a16="http://schemas.microsoft.com/office/drawing/2014/main" id="{3CA6A3D3-992C-4A44-ACE1-E437BA7329B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599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8" name="Tijdelijke aanduiding voor afbeelding 65">
            <a:extLst>
              <a:ext uri="{FF2B5EF4-FFF2-40B4-BE49-F238E27FC236}">
                <a16:creationId xmlns:a16="http://schemas.microsoft.com/office/drawing/2014/main" id="{92F6A7FF-822A-4C63-8F78-1CCC66B86963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556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9" name="Tijdelijke aanduiding voor afbeelding 65">
            <a:extLst>
              <a:ext uri="{FF2B5EF4-FFF2-40B4-BE49-F238E27FC236}">
                <a16:creationId xmlns:a16="http://schemas.microsoft.com/office/drawing/2014/main" id="{9E6C6AC3-C163-4C9D-AC60-05BBCCF9147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906724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0" name="Tijdelijke aanduiding voor afbeelding 65">
            <a:extLst>
              <a:ext uri="{FF2B5EF4-FFF2-40B4-BE49-F238E27FC236}">
                <a16:creationId xmlns:a16="http://schemas.microsoft.com/office/drawing/2014/main" id="{3168A12F-BFBE-4360-98BA-A467C3F113E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057799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1" name="Tijdelijke aanduiding voor afbeelding 65">
            <a:extLst>
              <a:ext uri="{FF2B5EF4-FFF2-40B4-BE49-F238E27FC236}">
                <a16:creationId xmlns:a16="http://schemas.microsoft.com/office/drawing/2014/main" id="{27717DEB-1276-417F-A482-0C7E87407CF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08875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2" name="Tijdelijke aanduiding voor afbeelding 65">
            <a:extLst>
              <a:ext uri="{FF2B5EF4-FFF2-40B4-BE49-F238E27FC236}">
                <a16:creationId xmlns:a16="http://schemas.microsoft.com/office/drawing/2014/main" id="{DC804FE7-5194-45B7-9F11-66B83C126F8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599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3" name="Tijdelijke aanduiding voor afbeelding 65">
            <a:extLst>
              <a:ext uri="{FF2B5EF4-FFF2-40B4-BE49-F238E27FC236}">
                <a16:creationId xmlns:a16="http://schemas.microsoft.com/office/drawing/2014/main" id="{13BF1A4D-0004-47F5-BD22-5574315802E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556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4" name="Tijdelijke aanduiding voor afbeelding 65">
            <a:extLst>
              <a:ext uri="{FF2B5EF4-FFF2-40B4-BE49-F238E27FC236}">
                <a16:creationId xmlns:a16="http://schemas.microsoft.com/office/drawing/2014/main" id="{40E7FE1B-81AA-4D57-A470-4914C5DE257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2906724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5" name="Tijdelijke aanduiding voor afbeelding 65">
            <a:extLst>
              <a:ext uri="{FF2B5EF4-FFF2-40B4-BE49-F238E27FC236}">
                <a16:creationId xmlns:a16="http://schemas.microsoft.com/office/drawing/2014/main" id="{D4810DC4-4E2F-4B0D-88EA-49713EC28B6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057799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6" name="Tijdelijke aanduiding voor afbeelding 65">
            <a:extLst>
              <a:ext uri="{FF2B5EF4-FFF2-40B4-BE49-F238E27FC236}">
                <a16:creationId xmlns:a16="http://schemas.microsoft.com/office/drawing/2014/main" id="{C38C4235-7F22-4988-B598-0D97819CFE5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208875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7" name="Tijdelijke aanduiding voor afbeelding 65">
            <a:extLst>
              <a:ext uri="{FF2B5EF4-FFF2-40B4-BE49-F238E27FC236}">
                <a16:creationId xmlns:a16="http://schemas.microsoft.com/office/drawing/2014/main" id="{F9CC71FE-8D91-41AA-BD80-0A48C4E294A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3599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977588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met bol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256FF6D-B760-43BA-B16F-E3D5015A3F29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53" y="447038"/>
            <a:ext cx="5497409" cy="594360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2711AF3-2B55-481E-9ED2-5ACC1009CDAE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439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876A113-1D30-4087-9D42-E90369759F0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132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81E34DD4-0E1C-4461-98C5-DDEC9922F5D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670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7449E03-26AF-49A4-81EB-7C9E0730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11957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blau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tx2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2BE7A57-D121-4714-8A53-2C214612193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820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C7F7593-F4BA-42C6-A380-DDE2C8EFDE6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513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DDBCD6E0-B215-4817-9034-DD97790855F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5051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17776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accent4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924D0FF-5EBE-4860-837B-BFB572136BD6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4CB1E06-8FF5-435E-8680-1F32B34785F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2A789FDD-DFC0-4340-8081-AD0F03E80E4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0792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5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2035359" y="1513268"/>
            <a:ext cx="8128800" cy="4572000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5BDAF44-690D-4351-8FD6-C1E9BED26CF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29915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674169-AF61-4435-A283-A72FDC76FF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608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37B8B9B-1532-42C6-9518-5A4FFA46DA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146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0105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hele 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-582255"/>
            <a:ext cx="10517113" cy="504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0" y="-381"/>
            <a:ext cx="12192000" cy="6857325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44074A4-CF50-4C78-B45A-809AAE1C0D8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2ABB8A6-5903-42F4-80B8-B80E7DE199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1603FA5-FFD5-4564-BBCA-638420254F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011587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434A854-1FA0-4B51-9A92-125BD5104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60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B3C54020-6274-482D-BF87-6C38C2F9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74C2B89-1B52-4DA9-B304-A626BCE8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A8AA3559-A58B-438D-A544-F79B7A9C8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6020416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rond el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_wi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EA007BEC-B68F-4D17-A66D-5C87F079B473}"/>
              </a:ext>
            </a:extLst>
          </p:cNvPr>
          <p:cNvSpPr>
            <a:spLocks noChangeAspect="1"/>
          </p:cNvSpPr>
          <p:nvPr userDrawn="1"/>
        </p:nvSpPr>
        <p:spPr>
          <a:xfrm>
            <a:off x="465064" y="455811"/>
            <a:ext cx="5943600" cy="5943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Enabling_deltalife_wit">
            <a:extLst>
              <a:ext uri="{FF2B5EF4-FFF2-40B4-BE49-F238E27FC236}">
                <a16:creationId xmlns:a16="http://schemas.microsoft.com/office/drawing/2014/main" id="{CC1AB181-2C98-49C8-B934-9DA01A7107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2554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202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Enabling_deltalife_wit">
            <a:extLst>
              <a:ext uri="{FF2B5EF4-FFF2-40B4-BE49-F238E27FC236}">
                <a16:creationId xmlns:a16="http://schemas.microsoft.com/office/drawing/2014/main" id="{A4EF4C13-16AE-4FBA-9B9D-2EEA812DF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8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(met animati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ircle Blue">
            <a:extLst>
              <a:ext uri="{FF2B5EF4-FFF2-40B4-BE49-F238E27FC236}">
                <a16:creationId xmlns:a16="http://schemas.microsoft.com/office/drawing/2014/main" id="{E67129F5-F9B1-464C-B563-6456865CCFF2}"/>
              </a:ext>
            </a:extLst>
          </p:cNvPr>
          <p:cNvSpPr>
            <a:spLocks noChangeAspect="1"/>
          </p:cNvSpPr>
          <p:nvPr userDrawn="1"/>
        </p:nvSpPr>
        <p:spPr>
          <a:xfrm>
            <a:off x="4384800" y="1580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Circle Green">
            <a:extLst>
              <a:ext uri="{FF2B5EF4-FFF2-40B4-BE49-F238E27FC236}">
                <a16:creationId xmlns:a16="http://schemas.microsoft.com/office/drawing/2014/main" id="{9D1A10F2-6EA4-4646-94AB-D1971B8790AC}"/>
              </a:ext>
            </a:extLst>
          </p:cNvPr>
          <p:cNvSpPr>
            <a:spLocks noChangeAspect="1"/>
          </p:cNvSpPr>
          <p:nvPr userDrawn="1"/>
        </p:nvSpPr>
        <p:spPr>
          <a:xfrm>
            <a:off x="4240800" y="1796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1DF8627-4105-4921-8328-8A3BE55CDA89}"/>
              </a:ext>
            </a:extLst>
          </p:cNvPr>
          <p:cNvSpPr/>
          <p:nvPr userDrawn="1"/>
        </p:nvSpPr>
        <p:spPr>
          <a:xfrm>
            <a:off x="3123210" y="985652"/>
            <a:ext cx="7030193" cy="4773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1" name="Enabling_deltalife_wit">
            <a:extLst>
              <a:ext uri="{FF2B5EF4-FFF2-40B4-BE49-F238E27FC236}">
                <a16:creationId xmlns:a16="http://schemas.microsoft.com/office/drawing/2014/main" id="{F6979AE7-8CDB-45F8-88A4-AC18A1F0E5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7.40741E-7 L -0.0332 0.0604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300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2.22222E-6 L 0.04115 -0.0747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-37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3" grpId="0" animBg="1"/>
      <p:bldP spid="12" grpId="0" animBg="1"/>
    </p:bldLst>
  </p:timing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29" name="Tekstvak 28">
            <a:hlinkClick r:id="rId3"/>
            <a:extLst>
              <a:ext uri="{FF2B5EF4-FFF2-40B4-BE49-F238E27FC236}">
                <a16:creationId xmlns:a16="http://schemas.microsoft.com/office/drawing/2014/main" id="{C731B5EA-6866-4EBE-8138-DEC893F2E2E3}"/>
              </a:ext>
            </a:extLst>
          </p:cNvPr>
          <p:cNvSpPr txBox="1"/>
          <p:nvPr userDrawn="1"/>
        </p:nvSpPr>
        <p:spPr>
          <a:xfrm>
            <a:off x="1260000" y="2267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info@deltares.nl</a:t>
            </a:r>
          </a:p>
        </p:txBody>
      </p:sp>
      <p:sp>
        <p:nvSpPr>
          <p:cNvPr id="30" name="Tekstvak 29">
            <a:hlinkClick r:id="rId4"/>
            <a:extLst>
              <a:ext uri="{FF2B5EF4-FFF2-40B4-BE49-F238E27FC236}">
                <a16:creationId xmlns:a16="http://schemas.microsoft.com/office/drawing/2014/main" id="{B2A41075-9E8D-4E25-B2BA-1D1DD506088A}"/>
              </a:ext>
            </a:extLst>
          </p:cNvPr>
          <p:cNvSpPr txBox="1"/>
          <p:nvPr userDrawn="1"/>
        </p:nvSpPr>
        <p:spPr>
          <a:xfrm>
            <a:off x="4212000" y="1763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1" name="Tekstvak 30">
            <a:hlinkClick r:id="rId5"/>
            <a:extLst>
              <a:ext uri="{FF2B5EF4-FFF2-40B4-BE49-F238E27FC236}">
                <a16:creationId xmlns:a16="http://schemas.microsoft.com/office/drawing/2014/main" id="{58C063EF-2783-4DB8-8B62-49C28C8695C5}"/>
              </a:ext>
            </a:extLst>
          </p:cNvPr>
          <p:cNvSpPr txBox="1"/>
          <p:nvPr userDrawn="1"/>
        </p:nvSpPr>
        <p:spPr>
          <a:xfrm>
            <a:off x="6912000" y="1763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linkedin.com/company/deltares</a:t>
            </a:r>
          </a:p>
        </p:txBody>
      </p:sp>
      <p:sp>
        <p:nvSpPr>
          <p:cNvPr id="32" name="Tekstvak 31">
            <a:hlinkClick r:id="rId6"/>
            <a:extLst>
              <a:ext uri="{FF2B5EF4-FFF2-40B4-BE49-F238E27FC236}">
                <a16:creationId xmlns:a16="http://schemas.microsoft.com/office/drawing/2014/main" id="{5F163D96-77E3-420C-8665-5CE311574B20}"/>
              </a:ext>
            </a:extLst>
          </p:cNvPr>
          <p:cNvSpPr txBox="1"/>
          <p:nvPr userDrawn="1"/>
        </p:nvSpPr>
        <p:spPr>
          <a:xfrm>
            <a:off x="1260000" y="1763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www.deltares.nl</a:t>
            </a:r>
          </a:p>
        </p:txBody>
      </p:sp>
      <p:sp>
        <p:nvSpPr>
          <p:cNvPr id="33" name="Tekstvak 32">
            <a:hlinkClick r:id="rId7"/>
            <a:extLst>
              <a:ext uri="{FF2B5EF4-FFF2-40B4-BE49-F238E27FC236}">
                <a16:creationId xmlns:a16="http://schemas.microsoft.com/office/drawing/2014/main" id="{3B4E325A-D4A5-415E-A8C3-FF4A98631369}"/>
              </a:ext>
            </a:extLst>
          </p:cNvPr>
          <p:cNvSpPr txBox="1"/>
          <p:nvPr userDrawn="1"/>
        </p:nvSpPr>
        <p:spPr>
          <a:xfrm>
            <a:off x="4212000" y="2267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4" name="Tekstvak 33">
            <a:hlinkClick r:id="rId8"/>
            <a:extLst>
              <a:ext uri="{FF2B5EF4-FFF2-40B4-BE49-F238E27FC236}">
                <a16:creationId xmlns:a16="http://schemas.microsoft.com/office/drawing/2014/main" id="{052934D0-6B1B-4AB9-8002-224050C7A1A1}"/>
              </a:ext>
            </a:extLst>
          </p:cNvPr>
          <p:cNvSpPr txBox="1"/>
          <p:nvPr userDrawn="1"/>
        </p:nvSpPr>
        <p:spPr>
          <a:xfrm>
            <a:off x="6912000" y="2267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facebook.com/deltaresNL</a:t>
            </a:r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hlinkClick r:id="rId6"/>
            <a:extLst>
              <a:ext uri="{FF2B5EF4-FFF2-40B4-BE49-F238E27FC236}">
                <a16:creationId xmlns:a16="http://schemas.microsoft.com/office/drawing/2014/main" id="{0D7005BD-5B17-436C-95BF-D53FCBDA05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6000" y="1764000"/>
            <a:ext cx="306000" cy="306000"/>
          </a:xfrm>
          <a:prstGeom prst="rect">
            <a:avLst/>
          </a:prstGeom>
        </p:spPr>
      </p:pic>
      <p:pic>
        <p:nvPicPr>
          <p:cNvPr id="9" name="Graphic 8">
            <a:hlinkClick r:id="rId5"/>
            <a:extLst>
              <a:ext uri="{FF2B5EF4-FFF2-40B4-BE49-F238E27FC236}">
                <a16:creationId xmlns:a16="http://schemas.microsoft.com/office/drawing/2014/main" id="{48ED5D6E-BB00-4DF8-8A4A-B64CCA32001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08000" y="1764000"/>
            <a:ext cx="306000" cy="306000"/>
          </a:xfrm>
          <a:prstGeom prst="rect">
            <a:avLst/>
          </a:prstGeom>
        </p:spPr>
      </p:pic>
      <p:pic>
        <p:nvPicPr>
          <p:cNvPr id="12" name="Graphic 11">
            <a:hlinkClick r:id="rId3"/>
            <a:extLst>
              <a:ext uri="{FF2B5EF4-FFF2-40B4-BE49-F238E27FC236}">
                <a16:creationId xmlns:a16="http://schemas.microsoft.com/office/drawing/2014/main" id="{3D248AEC-10A5-4B7E-BF95-2E949619BAC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6000" y="2268000"/>
            <a:ext cx="306000" cy="306000"/>
          </a:xfrm>
          <a:prstGeom prst="rect">
            <a:avLst/>
          </a:prstGeom>
        </p:spPr>
      </p:pic>
      <p:pic>
        <p:nvPicPr>
          <p:cNvPr id="16" name="Graphic 15">
            <a:hlinkClick r:id="rId8"/>
            <a:extLst>
              <a:ext uri="{FF2B5EF4-FFF2-40B4-BE49-F238E27FC236}">
                <a16:creationId xmlns:a16="http://schemas.microsoft.com/office/drawing/2014/main" id="{54EB740A-0F53-4E1C-8587-DA2F01870AD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08000" y="2268000"/>
            <a:ext cx="306000" cy="306000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3C2A80C3-6754-49BB-AE1D-787E3C8B82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708000" y="1764000"/>
            <a:ext cx="306000" cy="306000"/>
          </a:xfrm>
          <a:prstGeom prst="rect">
            <a:avLst/>
          </a:prstGeom>
        </p:spPr>
      </p:pic>
      <p:pic>
        <p:nvPicPr>
          <p:cNvPr id="44" name="Graphic 43">
            <a:hlinkClick r:id="rId7"/>
            <a:extLst>
              <a:ext uri="{FF2B5EF4-FFF2-40B4-BE49-F238E27FC236}">
                <a16:creationId xmlns:a16="http://schemas.microsoft.com/office/drawing/2014/main" id="{7232CAEC-F3CE-4040-A772-F8A6B930251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08000" y="2268000"/>
            <a:ext cx="306000" cy="306000"/>
          </a:xfrm>
          <a:prstGeom prst="rect">
            <a:avLst/>
          </a:prstGeom>
        </p:spPr>
      </p:pic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255237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 userDrawn="1">
          <p15:clr>
            <a:srgbClr val="FBAE40"/>
          </p15:clr>
        </p15:guide>
        <p15:guide id="2" orient="horz" pos="2058" userDrawn="1">
          <p15:clr>
            <a:srgbClr val="FBAE40"/>
          </p15:clr>
        </p15:guide>
        <p15:guide id="3" orient="horz" pos="4026" userDrawn="1">
          <p15:clr>
            <a:srgbClr val="FBAE40"/>
          </p15:clr>
        </p15:guide>
        <p15:guide id="4" pos="4044" userDrawn="1">
          <p15:clr>
            <a:srgbClr val="FBAE40"/>
          </p15:clr>
        </p15:guide>
        <p15:guide id="5" pos="4362" userDrawn="1">
          <p15:clr>
            <a:srgbClr val="FBAE40"/>
          </p15:clr>
        </p15:guide>
        <p15:guide id="6" pos="2661" userDrawn="1">
          <p15:clr>
            <a:srgbClr val="FBAE40"/>
          </p15:clr>
        </p15:guide>
        <p15:guide id="7" pos="234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(Vrij invulba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3" name="Tijdelijke aanduiding voor tekst 3">
            <a:extLst>
              <a:ext uri="{FF2B5EF4-FFF2-40B4-BE49-F238E27FC236}">
                <a16:creationId xmlns:a16="http://schemas.microsoft.com/office/drawing/2014/main" id="{D05F72AB-9143-4CEB-9995-BC46F87996D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60000" y="1764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4" name="Tijdelijke aanduiding voor tekst 3">
            <a:extLst>
              <a:ext uri="{FF2B5EF4-FFF2-40B4-BE49-F238E27FC236}">
                <a16:creationId xmlns:a16="http://schemas.microsoft.com/office/drawing/2014/main" id="{140C74ED-3843-44B5-A036-98F1C0983D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60000" y="2268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5" name="Tijdelijke aanduiding voor tekst 3">
            <a:extLst>
              <a:ext uri="{FF2B5EF4-FFF2-40B4-BE49-F238E27FC236}">
                <a16:creationId xmlns:a16="http://schemas.microsoft.com/office/drawing/2014/main" id="{7CB3B72F-829E-4802-89CE-5FAA8872114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12000" y="1764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6" name="Tijdelijke aanduiding voor tekst 3">
            <a:extLst>
              <a:ext uri="{FF2B5EF4-FFF2-40B4-BE49-F238E27FC236}">
                <a16:creationId xmlns:a16="http://schemas.microsoft.com/office/drawing/2014/main" id="{E96C0F79-C1F5-448A-9B02-130652C5EFD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212000" y="2268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7" name="Tijdelijke aanduiding voor tekst 3">
            <a:extLst>
              <a:ext uri="{FF2B5EF4-FFF2-40B4-BE49-F238E27FC236}">
                <a16:creationId xmlns:a16="http://schemas.microsoft.com/office/drawing/2014/main" id="{3008B147-EF81-4851-A6A3-FDBC85BB5B4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10369" y="1764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D61D01F4-0D94-49A0-A0C6-2A6964B3939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10369" y="2268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12238712-852D-4C83-A179-EE0F3F65535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55650" y="1764000"/>
            <a:ext cx="306000" cy="30600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5" name="Tijdelijke aanduiding voor afbeelding 12">
            <a:extLst>
              <a:ext uri="{FF2B5EF4-FFF2-40B4-BE49-F238E27FC236}">
                <a16:creationId xmlns:a16="http://schemas.microsoft.com/office/drawing/2014/main" id="{B94B33D8-9ADC-46F3-9BAD-244DD869287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55650" y="2268000"/>
            <a:ext cx="306000" cy="306000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6" name="Tijdelijke aanduiding voor afbeelding 12">
            <a:extLst>
              <a:ext uri="{FF2B5EF4-FFF2-40B4-BE49-F238E27FC236}">
                <a16:creationId xmlns:a16="http://schemas.microsoft.com/office/drawing/2014/main" id="{7B078E79-A086-4E54-9016-28A2DBA0692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708000" y="1764000"/>
            <a:ext cx="306000" cy="306000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7" name="Tijdelijke aanduiding voor afbeelding 12">
            <a:extLst>
              <a:ext uri="{FF2B5EF4-FFF2-40B4-BE49-F238E27FC236}">
                <a16:creationId xmlns:a16="http://schemas.microsoft.com/office/drawing/2014/main" id="{9A2E3717-085D-4920-9B0E-8DBF1A42FC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708000" y="2268000"/>
            <a:ext cx="306000" cy="306000"/>
          </a:xfr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8" name="Tijdelijke aanduiding voor afbeelding 12">
            <a:extLst>
              <a:ext uri="{FF2B5EF4-FFF2-40B4-BE49-F238E27FC236}">
                <a16:creationId xmlns:a16="http://schemas.microsoft.com/office/drawing/2014/main" id="{77467CBB-F989-40AA-BAA1-DDC3FE2145D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408000" y="1764000"/>
            <a:ext cx="306000" cy="306000"/>
          </a:xfr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9" name="Tijdelijke aanduiding voor afbeelding 12">
            <a:extLst>
              <a:ext uri="{FF2B5EF4-FFF2-40B4-BE49-F238E27FC236}">
                <a16:creationId xmlns:a16="http://schemas.microsoft.com/office/drawing/2014/main" id="{1C25A578-0CC7-464F-9CFB-1B9EC232EF8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408000" y="2268000"/>
            <a:ext cx="306000" cy="306000"/>
          </a:xfr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0945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>
          <p15:clr>
            <a:srgbClr val="FBAE40"/>
          </p15:clr>
        </p15:guide>
        <p15:guide id="2" orient="horz" pos="2058">
          <p15:clr>
            <a:srgbClr val="FBAE40"/>
          </p15:clr>
        </p15:guide>
        <p15:guide id="3" orient="horz" pos="4026">
          <p15:clr>
            <a:srgbClr val="FBAE40"/>
          </p15:clr>
        </p15:guide>
        <p15:guide id="4" pos="4044">
          <p15:clr>
            <a:srgbClr val="FBAE40"/>
          </p15:clr>
        </p15:guide>
        <p15:guide id="5" pos="4362">
          <p15:clr>
            <a:srgbClr val="FBAE40"/>
          </p15:clr>
        </p15:guide>
        <p15:guide id="6" pos="2661">
          <p15:clr>
            <a:srgbClr val="FBAE40"/>
          </p15:clr>
        </p15:guide>
        <p15:guide id="7" pos="234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Footer Bar">
            <a:extLst>
              <a:ext uri="{FF2B5EF4-FFF2-40B4-BE49-F238E27FC236}">
                <a16:creationId xmlns:a16="http://schemas.microsoft.com/office/drawing/2014/main" id="{022EB8B7-6824-4AED-BB2B-C0B109993AD1}"/>
              </a:ext>
            </a:extLst>
          </p:cNvPr>
          <p:cNvGrpSpPr/>
          <p:nvPr userDrawn="1"/>
        </p:nvGrpSpPr>
        <p:grpSpPr>
          <a:xfrm>
            <a:off x="11742000" y="0"/>
            <a:ext cx="450000" cy="6858000"/>
            <a:chOff x="11742000" y="0"/>
            <a:chExt cx="450000" cy="6858000"/>
          </a:xfrm>
          <a:solidFill>
            <a:schemeClr val="accent2">
              <a:alpha val="5882"/>
            </a:schemeClr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9F9EE001-C15B-435E-9F44-1622C159FC17}"/>
                </a:ext>
              </a:extLst>
            </p:cNvPr>
            <p:cNvSpPr/>
            <p:nvPr userDrawn="1"/>
          </p:nvSpPr>
          <p:spPr>
            <a:xfrm>
              <a:off x="11742000" y="0"/>
              <a:ext cx="450000" cy="6858000"/>
            </a:xfrm>
            <a:prstGeom prst="rect">
              <a:avLst/>
            </a:prstGeom>
            <a:solidFill>
              <a:srgbClr val="F1F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32440EA2-337B-4EDA-9C88-10B9002EF364}"/>
                </a:ext>
              </a:extLst>
            </p:cNvPr>
            <p:cNvCxnSpPr/>
            <p:nvPr userDrawn="1"/>
          </p:nvCxnSpPr>
          <p:spPr>
            <a:xfrm>
              <a:off x="11801530" y="6081711"/>
              <a:ext cx="324000" cy="0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8E966F5-006F-433A-9691-0B17633B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Dia met tekst. Voorbeeld van een lange tekst over twee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B2E2CE-1F7F-4603-9A75-FEAAFF738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8763"/>
            <a:ext cx="10512349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Niveau 1, standaard met </a:t>
            </a:r>
            <a:r>
              <a:rPr lang="nl-NL" dirty="0" err="1"/>
              <a:t>bullets</a:t>
            </a:r>
            <a:endParaRPr lang="nl-NL" dirty="0"/>
          </a:p>
          <a:p>
            <a:pPr lvl="1"/>
            <a:r>
              <a:rPr lang="nl-NL" dirty="0"/>
              <a:t>Tweede niveau, (sub </a:t>
            </a:r>
            <a:r>
              <a:rPr lang="nl-NL" dirty="0" err="1"/>
              <a:t>bullets</a:t>
            </a:r>
            <a:r>
              <a:rPr lang="nl-NL" dirty="0"/>
              <a:t>)</a:t>
            </a:r>
          </a:p>
          <a:p>
            <a:pPr lvl="2"/>
            <a:r>
              <a:rPr lang="nl-NL" dirty="0"/>
              <a:t>Derde niveau (Leestekst)</a:t>
            </a:r>
          </a:p>
          <a:p>
            <a:pPr lvl="3"/>
            <a:r>
              <a:rPr lang="nl-NL" dirty="0"/>
              <a:t>Vierde niveau (Subtitel)</a:t>
            </a:r>
          </a:p>
          <a:p>
            <a:pPr lvl="4"/>
            <a:r>
              <a:rPr lang="nl-NL" dirty="0"/>
              <a:t>Vijfde niveau (Standaard met nummers)</a:t>
            </a:r>
          </a:p>
          <a:p>
            <a:pPr lvl="5"/>
            <a:r>
              <a:rPr lang="nl-NL" dirty="0"/>
              <a:t>Niveau zes (sub nummers)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4571E1-7B78-4AC3-AB7A-7A15720DF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420000" y="4157669"/>
            <a:ext cx="153888" cy="1485895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sz="1000" b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04B6D2-F868-492E-8371-701F4F999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89372" y="541695"/>
            <a:ext cx="153888" cy="5101869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lang="nl-NL" sz="10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nl-NL" dirty="0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491C4D-045B-4D79-8E4E-A715678EC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3163" y="6413498"/>
            <a:ext cx="45000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5" name="Deltares_Logo_klein">
            <a:extLst>
              <a:ext uri="{FF2B5EF4-FFF2-40B4-BE49-F238E27FC236}">
                <a16:creationId xmlns:a16="http://schemas.microsoft.com/office/drawing/2014/main" id="{CA5E38F1-EE2E-4740-B411-6A2F5838BECA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56" y="6267123"/>
            <a:ext cx="1188000" cy="3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5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47" r:id="rId3"/>
    <p:sldLayoutId id="2147483691" r:id="rId4"/>
    <p:sldLayoutId id="2147483692" r:id="rId5"/>
    <p:sldLayoutId id="2147483664" r:id="rId6"/>
    <p:sldLayoutId id="2147483687" r:id="rId7"/>
    <p:sldLayoutId id="2147483689" r:id="rId8"/>
    <p:sldLayoutId id="2147483690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96" r:id="rId17"/>
    <p:sldLayoutId id="2147483682" r:id="rId18"/>
    <p:sldLayoutId id="2147483683" r:id="rId19"/>
    <p:sldLayoutId id="2147483749" r:id="rId20"/>
    <p:sldLayoutId id="2147483681" r:id="rId21"/>
    <p:sldLayoutId id="2147483752" r:id="rId22"/>
    <p:sldLayoutId id="2147483699" r:id="rId23"/>
    <p:sldLayoutId id="2147483748" r:id="rId24"/>
    <p:sldLayoutId id="2147483656" r:id="rId25"/>
    <p:sldLayoutId id="2147483753" r:id="rId26"/>
    <p:sldLayoutId id="2147483698" r:id="rId27"/>
    <p:sldLayoutId id="2147483754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24000" indent="-324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8000" indent="-32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24000" indent="-3240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+mj-lt"/>
        <a:buAutoNum type="arabicPeriod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648000" indent="-324000" algn="l" defTabSz="914400" rtl="0" eaLnBrk="1" latinLnBrk="0" hangingPunct="1">
        <a:lnSpc>
          <a:spcPct val="90000"/>
        </a:lnSpc>
        <a:spcBef>
          <a:spcPts val="500"/>
        </a:spcBef>
        <a:buSzPct val="95000"/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1110" userDrawn="1">
          <p15:clr>
            <a:srgbClr val="F26B43"/>
          </p15:clr>
        </p15:guide>
        <p15:guide id="3" pos="476" userDrawn="1">
          <p15:clr>
            <a:srgbClr val="F26B43"/>
          </p15:clr>
        </p15:guide>
        <p15:guide id="4" orient="horz" pos="4133" userDrawn="1">
          <p15:clr>
            <a:srgbClr val="F26B43"/>
          </p15:clr>
        </p15:guide>
        <p15:guide id="6" pos="792" userDrawn="1">
          <p15:clr>
            <a:srgbClr val="F26B43"/>
          </p15:clr>
        </p15:guide>
        <p15:guide id="7" orient="horz" pos="3833" userDrawn="1">
          <p15:clr>
            <a:srgbClr val="F26B43"/>
          </p15:clr>
        </p15:guide>
        <p15:guide id="8" orient="horz" pos="336" userDrawn="1">
          <p15:clr>
            <a:srgbClr val="F26B43"/>
          </p15:clr>
        </p15:guide>
        <p15:guide id="9" pos="7098" userDrawn="1">
          <p15:clr>
            <a:srgbClr val="F26B43"/>
          </p15:clr>
        </p15:guide>
        <p15:guide id="10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BEDE333-FBE5-41FF-92E3-3CED59DF0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0DE5847-2B0D-4E4F-AD42-A74B0A67B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B3BAD00-5B4A-4096-8A2D-7F59D9A6D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4825659-D616-4781-9C2B-94E8CE3B9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86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6A85E4E0-2BC9-4B4F-995C-59B6840B1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4C28F8A-5043-4E5F-B10A-AB48319AA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AF3300C-CA1C-4D8D-9296-51B55717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3BD31E1-20C9-4C1B-95D4-04A193DF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42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AA69BC65-8AFE-4119-BE77-AE1B7096E43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r="42"/>
          <a:stretch>
            <a:fillRect/>
          </a:stretch>
        </p:blipFill>
        <p:spPr/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B7F9F16-38F3-4C18-8CF0-49A766FBC4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John Bokma</a:t>
            </a:r>
          </a:p>
        </p:txBody>
      </p:sp>
      <p:sp>
        <p:nvSpPr>
          <p:cNvPr id="7" name="Ondertitel 6">
            <a:extLst>
              <a:ext uri="{FF2B5EF4-FFF2-40B4-BE49-F238E27FC236}">
                <a16:creationId xmlns:a16="http://schemas.microsoft.com/office/drawing/2014/main" id="{838C8FD7-55FC-4DBD-825A-309E45D663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Kickoff</a:t>
            </a:r>
            <a:endParaRPr lang="nl-NL" dirty="0"/>
          </a:p>
        </p:txBody>
      </p:sp>
      <p:sp>
        <p:nvSpPr>
          <p:cNvPr id="14" name="Tijdelijke aanduiding voor datum 13">
            <a:extLst>
              <a:ext uri="{FF2B5EF4-FFF2-40B4-BE49-F238E27FC236}">
                <a16:creationId xmlns:a16="http://schemas.microsoft.com/office/drawing/2014/main" id="{D510B812-7AC5-475D-ACB5-69A9EF35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27 maart 2023</a:t>
            </a:r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9A199952-5E95-4A28-BD26-74ECEF64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18D4A5E8-322A-4392-899C-82090DBD4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D010081-142B-471A-8A79-433EA62F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DAM Sprint 1 2023</a:t>
            </a:r>
            <a:br>
              <a:rPr lang="nl-NL" dirty="0"/>
            </a:b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7F40214-05A9-459B-91CB-FE5EED052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Naam Achternaam</a:t>
            </a:r>
          </a:p>
        </p:txBody>
      </p:sp>
    </p:spTree>
    <p:extLst>
      <p:ext uri="{BB962C8B-B14F-4D97-AF65-F5344CB8AC3E}">
        <p14:creationId xmlns:p14="http://schemas.microsoft.com/office/powerpoint/2010/main" val="184831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Sprint </a:t>
            </a:r>
            <a:r>
              <a:rPr lang="en-US" dirty="0" err="1"/>
              <a:t>Doelen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08354-5D77-4E2A-84F5-D9B1DECF7C35}"/>
              </a:ext>
            </a:extLst>
          </p:cNvPr>
          <p:cNvSpPr txBox="1"/>
          <p:nvPr/>
        </p:nvSpPr>
        <p:spPr>
          <a:xfrm>
            <a:off x="755650" y="1477695"/>
            <a:ext cx="10075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Hoofddoel: Uitleveren DAM UI 23.1.1, Updaten DAM Live naar Engine 23.1</a:t>
            </a:r>
          </a:p>
          <a:p>
            <a:endParaRPr lang="nl-NL" dirty="0"/>
          </a:p>
          <a:p>
            <a:r>
              <a:rPr lang="nl-NL" dirty="0"/>
              <a:t>Nevendoelen: </a:t>
            </a:r>
          </a:p>
          <a:p>
            <a:pPr marL="342900" indent="-342900">
              <a:buAutoNum type="arabicParenR"/>
            </a:pPr>
            <a:r>
              <a:rPr lang="nl-NL" dirty="0"/>
              <a:t>Groen maken Team City </a:t>
            </a:r>
            <a:r>
              <a:rPr lang="nl-NL" dirty="0" err="1"/>
              <a:t>for</a:t>
            </a:r>
            <a:r>
              <a:rPr lang="nl-NL" dirty="0"/>
              <a:t> DAM </a:t>
            </a:r>
            <a:r>
              <a:rPr lang="nl-NL" dirty="0" err="1"/>
              <a:t>trunk</a:t>
            </a:r>
            <a:r>
              <a:rPr lang="nl-NL" dirty="0"/>
              <a:t> projecten</a:t>
            </a:r>
          </a:p>
          <a:p>
            <a:pPr marL="342900" indent="-342900">
              <a:buAutoNum type="arabicParenR"/>
            </a:pPr>
            <a:r>
              <a:rPr lang="nl-NL" dirty="0"/>
              <a:t>Testen versie 23.1.1 (ook met data Waterschap Friesland)</a:t>
            </a:r>
          </a:p>
          <a:p>
            <a:pPr marL="342900" indent="-342900">
              <a:buAutoNum type="arabicParenR"/>
            </a:pPr>
            <a:r>
              <a:rPr lang="nl-NL" dirty="0"/>
              <a:t>Afhandelen openstaande issues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A6C4E74-92A0-44E6-A353-1CB516A813FC}"/>
              </a:ext>
            </a:extLst>
          </p:cNvPr>
          <p:cNvSpPr txBox="1">
            <a:spLocks/>
          </p:cNvSpPr>
          <p:nvPr/>
        </p:nvSpPr>
        <p:spPr>
          <a:xfrm>
            <a:off x="900263" y="3955633"/>
            <a:ext cx="10517113" cy="7062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Releasable products</a:t>
            </a:r>
            <a:endParaRPr lang="nl-NL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75E77D-937C-4D67-BE9A-A9BBEAC7F34A}"/>
              </a:ext>
            </a:extLst>
          </p:cNvPr>
          <p:cNvSpPr txBox="1"/>
          <p:nvPr/>
        </p:nvSpPr>
        <p:spPr>
          <a:xfrm>
            <a:off x="774624" y="4661840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DAM UI 23.1.1</a:t>
            </a:r>
          </a:p>
          <a:p>
            <a:r>
              <a:rPr lang="nl-NL" dirty="0"/>
              <a:t>DAM Live 23.1.1 !?</a:t>
            </a:r>
          </a:p>
        </p:txBody>
      </p:sp>
    </p:spTree>
    <p:extLst>
      <p:ext uri="{BB962C8B-B14F-4D97-AF65-F5344CB8AC3E}">
        <p14:creationId xmlns:p14="http://schemas.microsoft.com/office/powerpoint/2010/main" val="2587870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 UI 23.1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Hoofddoel is het echt uitleveren van versie DAM 23.1. Hierbij zijn de werkzaamheden: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PO/tester: afronden nog openstaande testen Issues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PO/Team: afronden nog openstaande documentatie issues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PO: testen met </a:t>
            </a:r>
            <a:r>
              <a:rPr lang="nl-NL" dirty="0" err="1">
                <a:solidFill>
                  <a:prstClr val="black"/>
                </a:solidFill>
              </a:rPr>
              <a:t>data-sets</a:t>
            </a:r>
            <a:r>
              <a:rPr lang="nl-NL" dirty="0">
                <a:solidFill>
                  <a:prstClr val="black"/>
                </a:solidFill>
              </a:rPr>
              <a:t> van Waterschap Friesland (load test)</a:t>
            </a:r>
          </a:p>
        </p:txBody>
      </p:sp>
    </p:spTree>
    <p:extLst>
      <p:ext uri="{BB962C8B-B14F-4D97-AF65-F5344CB8AC3E}">
        <p14:creationId xmlns:p14="http://schemas.microsoft.com/office/powerpoint/2010/main" val="135668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 Live 23.1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Hoofddoel is het updaten van DAM Live aan het gebruiken van de nieuwe DAM Engine (v23.1.1). Hierbij zijn de werkzaamheden: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DAM Engine versie vervangen in de DAM Live boom (</a:t>
            </a:r>
            <a:r>
              <a:rPr lang="nl-NL" dirty="0" err="1">
                <a:solidFill>
                  <a:prstClr val="black"/>
                </a:solidFill>
              </a:rPr>
              <a:t>svn</a:t>
            </a:r>
            <a:r>
              <a:rPr lang="nl-NL" dirty="0">
                <a:solidFill>
                  <a:prstClr val="black"/>
                </a:solidFill>
              </a:rPr>
              <a:t> + TC)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updaten DAM Live zelf voor het op juist wijze communiceren met DAM Engine</a:t>
            </a:r>
          </a:p>
          <a:p>
            <a:pPr marL="342900" indent="-342900">
              <a:buFontTx/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waar nodig DAM Engine aanpassen voor gebruik in DAM-Live</a:t>
            </a:r>
          </a:p>
          <a:p>
            <a:pPr marL="342900" indent="-342900">
              <a:buFontTx/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“opleveren” aangepaste DAM Engine versie voor gebruik in DAM live indien nodig 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PO: aanleveren test-sets (per faalmechanisme/model) voor DAM-Live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implementeren gewenste faalmechanismen en modellen in DAM-Live inclusief testen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Opleveren DAM Live met bijbehorende DAM Engine. </a:t>
            </a:r>
          </a:p>
        </p:txBody>
      </p:sp>
    </p:spTree>
    <p:extLst>
      <p:ext uri="{BB962C8B-B14F-4D97-AF65-F5344CB8AC3E}">
        <p14:creationId xmlns:p14="http://schemas.microsoft.com/office/powerpoint/2010/main" val="63529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2134-92B0-4222-83B4-1A4C3525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Vragen</a:t>
            </a:r>
            <a:r>
              <a:rPr lang="en-US" dirty="0"/>
              <a:t>?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04A354-D9CF-4632-AADC-2FA265D20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A66AF-EFD3-41F9-9330-AD762AA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D6DF7-908E-4DA3-AA4C-1ADB7AD0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694785-E698-44DA-9755-8663B08114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0214F2A-FEF9-44FE-8718-18DFFEE399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E221832-2E55-44A3-B837-81B65A2630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AEBCCD-8A1B-427E-A09F-9BDD90628F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3B3B9EB-5EE1-48DC-8CFA-F2354986730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5812514-CFED-4FB9-A9C4-BAD935D0A7C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A4453B3-F7A6-461E-9B2B-3D62ED5D7E8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pic>
        <p:nvPicPr>
          <p:cNvPr id="1026" name="Picture 2" descr="Get to Know You Questions">
            <a:extLst>
              <a:ext uri="{FF2B5EF4-FFF2-40B4-BE49-F238E27FC236}">
                <a16:creationId xmlns:a16="http://schemas.microsoft.com/office/drawing/2014/main" id="{82AC6A2D-7B50-473F-A931-96F32464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29" y="2063469"/>
            <a:ext cx="1475993" cy="20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108304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">
  <a:themeElements>
    <a:clrScheme name="Deltares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D38E0"/>
      </a:hlink>
      <a:folHlink>
        <a:srgbClr val="70707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ltares - Sjabloon NL.potx" id="{B5042D55-6068-4240-A1FC-01315EC513B9}" vid="{8C6F3C8F-138B-4215-B743-53866FE2FE19}"/>
    </a:ext>
  </a:extLst>
</a:theme>
</file>

<file path=ppt/theme/theme2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1DFE5651A2704C8B4DE600E7F147F3" ma:contentTypeVersion="11" ma:contentTypeDescription="Create a new document." ma:contentTypeScope="" ma:versionID="6afc07ca773f12cfe6364399eb2f8d48">
  <xsd:schema xmlns:xsd="http://www.w3.org/2001/XMLSchema" xmlns:xs="http://www.w3.org/2001/XMLSchema" xmlns:p="http://schemas.microsoft.com/office/2006/metadata/properties" xmlns:ns3="b46ccfdd-851e-4ad9-a769-dab625c8a2df" xmlns:ns4="a9173374-3d8e-44a9-a8b5-f6bf927af7a0" targetNamespace="http://schemas.microsoft.com/office/2006/metadata/properties" ma:root="true" ma:fieldsID="b1b69173b76468d1567fe87d275d213a" ns3:_="" ns4:_="">
    <xsd:import namespace="b46ccfdd-851e-4ad9-a769-dab625c8a2df"/>
    <xsd:import namespace="a9173374-3d8e-44a9-a8b5-f6bf927af7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6ccfdd-851e-4ad9-a769-dab625c8a2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173374-3d8e-44a9-a8b5-f6bf927af7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338BAD-8BA4-4C42-A850-147A5D21063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9173374-3d8e-44a9-a8b5-f6bf927af7a0"/>
    <ds:schemaRef ds:uri="http://schemas.microsoft.com/office/2006/documentManagement/types"/>
    <ds:schemaRef ds:uri="http://schemas.microsoft.com/office/infopath/2007/PartnerControls"/>
    <ds:schemaRef ds:uri="b46ccfdd-851e-4ad9-a769-dab625c8a2d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36F5E9-25BB-4734-86C2-FD32BCBA5C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2A3DBC-13D0-4A3E-9676-0104BAD74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6ccfdd-851e-4ad9-a769-dab625c8a2df"/>
    <ds:schemaRef ds:uri="a9173374-3d8e-44a9-a8b5-f6bf927af7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Deltares - Sjabloon NL</Template>
  <TotalTime>723</TotalTime>
  <Words>284</Words>
  <Application>Microsoft Office PowerPoint</Application>
  <PresentationFormat>Widescreen</PresentationFormat>
  <Paragraphs>50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Deltares</vt:lpstr>
      <vt:lpstr>PowerPoint Presentation</vt:lpstr>
      <vt:lpstr>PowerPoint Presentation</vt:lpstr>
      <vt:lpstr>DAM Sprint 1 2023 </vt:lpstr>
      <vt:lpstr>Sprint Doelen</vt:lpstr>
      <vt:lpstr>DAM UI 23.1</vt:lpstr>
      <vt:lpstr>DAM Live 23.1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The</dc:creator>
  <dc:description>Template implementation by HQ Solutions B.V.</dc:description>
  <cp:lastModifiedBy>John Bokma</cp:lastModifiedBy>
  <cp:revision>21</cp:revision>
  <dcterms:created xsi:type="dcterms:W3CDTF">2021-02-10T11:36:41Z</dcterms:created>
  <dcterms:modified xsi:type="dcterms:W3CDTF">2023-03-27T11:32:22Z</dcterms:modified>
  <cp:version>1.0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0x010100EB1DFE5651A2704C8B4DE600E7F147F3</vt:lpwstr>
  </property>
  <property fmtid="{D5CDD505-2E9C-101B-9397-08002B2CF9AE}" pid="3" name="TaxKeyword">
    <vt:lpwstr/>
  </property>
</Properties>
</file>