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7" r:id="rId11"/>
    <p:sldId id="268" r:id="rId12"/>
    <p:sldId id="263" r:id="rId13"/>
    <p:sldId id="270" r:id="rId14"/>
    <p:sldId id="264" r:id="rId15"/>
    <p:sldId id="265" r:id="rId16"/>
    <p:sldId id="266" r:id="rId17"/>
    <p:sldId id="269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878E-0062-EB0D-7F40-FB9AEDD3390A}" name="Wouter Spoor" initials="WS" userId="S::wouter@roops.onmicrosoft.com::ea070251-3801-45b9-b462-279d28f278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627" autoAdjust="0"/>
  </p:normalViewPr>
  <p:slideViewPr>
    <p:cSldViewPr showGuides="1">
      <p:cViewPr varScale="1">
        <p:scale>
          <a:sx n="161" d="100"/>
          <a:sy n="161" d="100"/>
        </p:scale>
        <p:origin x="308" y="1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1812970-EFC4-C13B-E0EC-F31AC61558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FF0959-9977-4F16-6D1B-50ABC9EFD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6B0D-3F74-4650-85BA-C7AB8FD7E873}" type="datetimeFigureOut">
              <a:rPr lang="nl-NL" smtClean="0">
                <a:latin typeface="Arial" panose="020B0604020202020204" pitchFamily="34" charset="0"/>
              </a:rPr>
              <a:t>20-2-2026</a:t>
            </a:fld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6702FEA-450E-A6A5-F2BE-74E7D2A2D7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A5D300-4CCD-730A-4BC2-9077FC1969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ED674-1321-41DF-A501-6B661557AACD}" type="slidenum">
              <a:rPr lang="nl-NL" smtClean="0">
                <a:latin typeface="Arial" panose="020B0604020202020204" pitchFamily="34" charset="0"/>
              </a:rPr>
              <a:t>‹#›</a:t>
            </a:fld>
            <a:endParaRPr 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6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C0C25C7-C8B0-44A4-A837-DAB243B23754}" type="datetimeFigureOut">
              <a:rPr lang="nl-NL" smtClean="0"/>
              <a:pPr/>
              <a:t>20-2-2026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911F996-786C-4A53-81AF-0849D5DD80D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63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beeld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65625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Cirkel aangesneden">
            <a:extLst>
              <a:ext uri="{FF2B5EF4-FFF2-40B4-BE49-F238E27FC236}">
                <a16:creationId xmlns:a16="http://schemas.microsoft.com/office/drawing/2014/main" id="{49C6B4D9-475A-60F3-0715-466F3B0E06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728531" cy="4365625"/>
          </a:xfrm>
          <a:custGeom>
            <a:avLst/>
            <a:gdLst>
              <a:gd name="connsiteX0" fmla="*/ 0 w 5728531"/>
              <a:gd name="connsiteY0" fmla="*/ 0 h 4365625"/>
              <a:gd name="connsiteX1" fmla="*/ 5050781 w 5728531"/>
              <a:gd name="connsiteY1" fmla="*/ 0 h 4365625"/>
              <a:gd name="connsiteX2" fmla="*/ 5150269 w 5728531"/>
              <a:gd name="connsiteY2" fmla="*/ 146205 h 4365625"/>
              <a:gd name="connsiteX3" fmla="*/ 5198406 w 5728531"/>
              <a:gd name="connsiteY3" fmla="*/ 4162891 h 4365625"/>
              <a:gd name="connsiteX4" fmla="*/ 5069157 w 5728531"/>
              <a:gd name="connsiteY4" fmla="*/ 4365625 h 4365625"/>
              <a:gd name="connsiteX5" fmla="*/ 0 w 5728531"/>
              <a:gd name="connsiteY5" fmla="*/ 4365625 h 436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8531" h="4365625">
                <a:moveTo>
                  <a:pt x="0" y="0"/>
                </a:moveTo>
                <a:lnTo>
                  <a:pt x="5050781" y="0"/>
                </a:lnTo>
                <a:lnTo>
                  <a:pt x="5150269" y="146205"/>
                </a:lnTo>
                <a:cubicBezTo>
                  <a:pt x="5904891" y="1371806"/>
                  <a:pt x="5920938" y="2923427"/>
                  <a:pt x="5198406" y="4162891"/>
                </a:cubicBezTo>
                <a:lnTo>
                  <a:pt x="5069157" y="4365625"/>
                </a:lnTo>
                <a:lnTo>
                  <a:pt x="0" y="4365625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5" name="Logo Enabling Delta Life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6745" y="3566666"/>
            <a:ext cx="2845072" cy="470909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0" name="Deltares logo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6700" y="367991"/>
            <a:ext cx="2538970" cy="499247"/>
          </a:xfrm>
          <a:blipFill>
            <a:blip r:embed="rId3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8" name="Naam - datum">
            <a:extLst>
              <a:ext uri="{FF2B5EF4-FFF2-40B4-BE49-F238E27FC236}">
                <a16:creationId xmlns:a16="http://schemas.microsoft.com/office/drawing/2014/main" id="{CD5DA115-647B-ABEB-7B89-4971E3FF91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6743" y="6239168"/>
            <a:ext cx="7411231" cy="169277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(vet)  -  XX Maand 20XX  -  Plaats N</a:t>
            </a:r>
          </a:p>
        </p:txBody>
      </p:sp>
      <p:sp>
        <p:nvSpPr>
          <p:cNvPr id="3" name="Subtitel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6745" y="5736581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" name="Titel presentatie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745" y="4584762"/>
            <a:ext cx="9144000" cy="498598"/>
          </a:xfrm>
        </p:spPr>
        <p:txBody>
          <a:bodyPr anchor="t" anchorCtr="0">
            <a:sp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843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26B43"/>
          </p15:clr>
        </p15:guide>
        <p15:guide id="5" orient="horz" pos="2750" userDrawn="1">
          <p15:clr>
            <a:srgbClr val="F26B43"/>
          </p15:clr>
        </p15:guide>
        <p15:guide id="6" orient="horz" pos="2886" userDrawn="1">
          <p15:clr>
            <a:srgbClr val="F26B43"/>
          </p15:clr>
        </p15:guide>
        <p15:guide id="7" orient="horz" pos="3612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pos="6947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54B08077-BC2B-0492-F54B-180F1E8C3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8F1414A-8472-1E32-B666-865ACB9EDC39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B470694-8A34-B91D-7DE0-CCC8EBB9E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EB14D47D-BFB4-29AC-A25C-C07250D09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5949B604-0E02-BE4A-196E-CB725BA6D4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290199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5" pos="7219" userDrawn="1">
          <p15:clr>
            <a:srgbClr val="F26B43"/>
          </p15:clr>
        </p15:guide>
        <p15:guide id="6" orient="horz" pos="2387" userDrawn="1">
          <p15:clr>
            <a:srgbClr val="FBAE40"/>
          </p15:clr>
        </p15:guide>
        <p15:guide id="7" orient="horz" pos="2636" userDrawn="1">
          <p15:clr>
            <a:srgbClr val="FBAE40"/>
          </p15:clr>
        </p15:guide>
        <p15:guide id="8" orient="horz" pos="3475" userDrawn="1">
          <p15:clr>
            <a:srgbClr val="FBAE40"/>
          </p15:clr>
        </p15:guide>
        <p15:guide id="9" orient="horz" pos="38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75000"/>
                </a:schemeClr>
              </a:gs>
              <a:gs pos="100000">
                <a:schemeClr val="tx2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FE43242-26D2-1267-5719-AE3E94342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FC0152E-7D8F-3355-11C8-AC960C2939A0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EF969612-3C97-91D0-09E5-A83E2ED09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44176434-0E10-90B5-4F02-5FF523511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09FA4988-4FA7-3C30-1A4D-4BD574E11D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70719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3475" userDrawn="1">
          <p15:clr>
            <a:srgbClr val="FBAE40"/>
          </p15:clr>
        </p15:guide>
        <p15:guide id="8" orient="horz" pos="3838" userDrawn="1">
          <p15:clr>
            <a:srgbClr val="FBAE40"/>
          </p15:clr>
        </p15:guide>
        <p15:guide id="9" orient="horz" pos="2636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75000"/>
                </a:schemeClr>
              </a:gs>
              <a:gs pos="100000">
                <a:schemeClr val="accent3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1868F21A-3410-BC48-6618-E7613284F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3180CAE-D4DF-AA77-7E2A-CD72FB3456B5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58BDAFC3-F8CD-083E-7EA6-384A78EF3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AA94256A-58E4-30E2-0CBC-F1C43202CC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8" name="Tijdelijke aanduiding voor tekst 7">
            <a:extLst>
              <a:ext uri="{FF2B5EF4-FFF2-40B4-BE49-F238E27FC236}">
                <a16:creationId xmlns:a16="http://schemas.microsoft.com/office/drawing/2014/main" id="{7E39281D-2222-98EE-AFC8-483D551A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01467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2387" userDrawn="1">
          <p15:clr>
            <a:srgbClr val="FBAE40"/>
          </p15:clr>
        </p15:guide>
        <p15:guide id="8" orient="horz" pos="2636" userDrawn="1">
          <p15:clr>
            <a:srgbClr val="FBAE40"/>
          </p15:clr>
        </p15:guide>
        <p15:guide id="9" orient="horz" pos="3475" userDrawn="1">
          <p15:clr>
            <a:srgbClr val="FBAE40"/>
          </p15:clr>
        </p15:guide>
        <p15:guide id="10" orient="horz" pos="383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049838"/>
          </a:xfrm>
          <a:solidFill>
            <a:schemeClr val="bg1">
              <a:lumMod val="95000"/>
            </a:schemeClr>
          </a:solidFill>
        </p:spPr>
        <p:txBody>
          <a:bodyPr lIns="77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het beeld kader en ga naar de Tab “Invoegen”. Klik op de button “Afbeeldingen”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5337175"/>
            <a:ext cx="9144000" cy="553998"/>
          </a:xfrm>
        </p:spPr>
        <p:txBody>
          <a:bodyPr anchor="b">
            <a:sp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82775" y="6129338"/>
            <a:ext cx="9144000" cy="215444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Naam (vet)  -  XX Maand 20XX  -  Plaats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657EE99-57CA-EFC1-FFE0-D35BB569DF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-260"/>
            <a:ext cx="5482832" cy="5049178"/>
          </a:xfrm>
          <a:custGeom>
            <a:avLst/>
            <a:gdLst>
              <a:gd name="connsiteX0" fmla="*/ 0 w 5482832"/>
              <a:gd name="connsiteY0" fmla="*/ 0 h 5049178"/>
              <a:gd name="connsiteX1" fmla="*/ 4458310 w 5482832"/>
              <a:gd name="connsiteY1" fmla="*/ 0 h 5049178"/>
              <a:gd name="connsiteX2" fmla="*/ 4546215 w 5482832"/>
              <a:gd name="connsiteY2" fmla="*/ 92465 h 5049178"/>
              <a:gd name="connsiteX3" fmla="*/ 4659633 w 5482832"/>
              <a:gd name="connsiteY3" fmla="*/ 4834793 h 5049178"/>
              <a:gd name="connsiteX4" fmla="*/ 4465246 w 5482832"/>
              <a:gd name="connsiteY4" fmla="*/ 5049178 h 5049178"/>
              <a:gd name="connsiteX5" fmla="*/ 0 w 5482832"/>
              <a:gd name="connsiteY5" fmla="*/ 5049178 h 50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2832" h="5049178">
                <a:moveTo>
                  <a:pt x="0" y="0"/>
                </a:moveTo>
                <a:lnTo>
                  <a:pt x="4458310" y="0"/>
                </a:lnTo>
                <a:lnTo>
                  <a:pt x="4546215" y="92465"/>
                </a:lnTo>
                <a:cubicBezTo>
                  <a:pt x="5756012" y="1431462"/>
                  <a:pt x="5793819" y="3453130"/>
                  <a:pt x="4659633" y="4834793"/>
                </a:cubicBezTo>
                <a:lnTo>
                  <a:pt x="4465246" y="5049178"/>
                </a:lnTo>
                <a:lnTo>
                  <a:pt x="0" y="504917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16291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776" y="4418042"/>
            <a:ext cx="2421276" cy="400763"/>
          </a:xfrm>
          <a:blipFill>
            <a:blip r:embed="rId3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7194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181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3362" userDrawn="1">
          <p15:clr>
            <a:srgbClr val="FBAE40"/>
          </p15:clr>
        </p15:guide>
        <p15:guide id="6" orient="horz" pos="3861" userDrawn="1">
          <p15:clr>
            <a:srgbClr val="FBAE40"/>
          </p15:clr>
        </p15:guide>
        <p15:guide id="7" pos="694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7704000" tIns="0" rIns="756000" bIns="1944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icoon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0A973D85-AD06-E8C4-D242-3D4D0BBC16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483401" cy="6345237"/>
          </a:xfrm>
          <a:custGeom>
            <a:avLst/>
            <a:gdLst>
              <a:gd name="connsiteX0" fmla="*/ 0 w 5483401"/>
              <a:gd name="connsiteY0" fmla="*/ 0 h 6345237"/>
              <a:gd name="connsiteX1" fmla="*/ 3944844 w 5483401"/>
              <a:gd name="connsiteY1" fmla="*/ 0 h 6345237"/>
              <a:gd name="connsiteX2" fmla="*/ 3992483 w 5483401"/>
              <a:gd name="connsiteY2" fmla="*/ 36896 h 6345237"/>
              <a:gd name="connsiteX3" fmla="*/ 4299478 w 5483401"/>
              <a:gd name="connsiteY3" fmla="*/ 314378 h 6345237"/>
              <a:gd name="connsiteX4" fmla="*/ 4299478 w 5483401"/>
              <a:gd name="connsiteY4" fmla="*/ 6030861 h 6345237"/>
              <a:gd name="connsiteX5" fmla="*/ 4024628 w 5483401"/>
              <a:gd name="connsiteY5" fmla="*/ 6281850 h 6345237"/>
              <a:gd name="connsiteX6" fmla="*/ 3941117 w 5483401"/>
              <a:gd name="connsiteY6" fmla="*/ 6345237 h 6345237"/>
              <a:gd name="connsiteX7" fmla="*/ 1 w 5483401"/>
              <a:gd name="connsiteY7" fmla="*/ 6345237 h 634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401" h="6345237">
                <a:moveTo>
                  <a:pt x="0" y="0"/>
                </a:moveTo>
                <a:lnTo>
                  <a:pt x="3944844" y="0"/>
                </a:lnTo>
                <a:lnTo>
                  <a:pt x="3992483" y="36896"/>
                </a:lnTo>
                <a:cubicBezTo>
                  <a:pt x="4098326" y="123224"/>
                  <a:pt x="4200818" y="215717"/>
                  <a:pt x="4299478" y="314378"/>
                </a:cubicBezTo>
                <a:cubicBezTo>
                  <a:pt x="5878042" y="1892942"/>
                  <a:pt x="5878042" y="4452298"/>
                  <a:pt x="4299478" y="6030861"/>
                </a:cubicBezTo>
                <a:cubicBezTo>
                  <a:pt x="4210838" y="6119501"/>
                  <a:pt x="4119106" y="6203164"/>
                  <a:pt x="4024628" y="6281850"/>
                </a:cubicBezTo>
                <a:lnTo>
                  <a:pt x="3941117" y="6345237"/>
                </a:lnTo>
                <a:lnTo>
                  <a:pt x="1" y="63452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tx2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8" name="Vrije vorm: vorm 5">
            <a:extLst>
              <a:ext uri="{FF2B5EF4-FFF2-40B4-BE49-F238E27FC236}">
                <a16:creationId xmlns:a16="http://schemas.microsoft.com/office/drawing/2014/main" id="{7E8C6F3C-D35B-6A18-1C6C-BBA4F57658B9}"/>
              </a:ext>
            </a:extLst>
          </p:cNvPr>
          <p:cNvSpPr/>
          <p:nvPr userDrawn="1"/>
        </p:nvSpPr>
        <p:spPr>
          <a:xfrm>
            <a:off x="1882775" y="1716291"/>
            <a:ext cx="5220581" cy="1022221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3429000"/>
            <a:ext cx="7633605" cy="492443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00213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A07D9DE1-6510-C415-8D4B-7B53CB4842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5999" y="6531389"/>
            <a:ext cx="5364163" cy="138499"/>
          </a:xfrm>
        </p:spPr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52FC11F4-0D28-43B3-0400-54177D717B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2604" y="6531389"/>
            <a:ext cx="251409" cy="138499"/>
          </a:xfrm>
        </p:spPr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9727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97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216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159533"/>
            <a:ext cx="7488237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8780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731" userDrawn="1">
          <p15:clr>
            <a:srgbClr val="FBAE40"/>
          </p15:clr>
        </p15:guide>
        <p15:guide id="6" orient="horz" pos="232" userDrawn="1">
          <p15:clr>
            <a:srgbClr val="FBAE40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2706" userDrawn="1">
          <p15:clr>
            <a:srgbClr val="FBAE40"/>
          </p15:clr>
        </p15:guide>
        <p15:guide id="10" pos="2525" userDrawn="1">
          <p15:clr>
            <a:srgbClr val="FBAE40"/>
          </p15:clr>
        </p15:guide>
        <p15:guide id="11" pos="5586" userDrawn="1">
          <p15:clr>
            <a:srgbClr val="5ACBF0"/>
          </p15:clr>
        </p15:guide>
        <p15:guide id="12" pos="5768" userDrawn="1">
          <p15:clr>
            <a:srgbClr val="5ACBF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pos="2094" userDrawn="1">
          <p15:clr>
            <a:srgbClr val="5ACBF0"/>
          </p15:clr>
        </p15:guide>
        <p15:guide id="16" pos="1912" userDrawn="1">
          <p15:clr>
            <a:srgbClr val="5ACBF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8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orient="horz" pos="550" userDrawn="1">
          <p15:clr>
            <a:srgbClr val="FBAE40"/>
          </p15:clr>
        </p15:guide>
        <p15:guide id="4" pos="1459" userDrawn="1">
          <p15:clr>
            <a:srgbClr val="FBAE40"/>
          </p15:clr>
        </p15:guide>
        <p15:guide id="5" pos="5768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2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pos="1459" userDrawn="1">
          <p15:clr>
            <a:srgbClr val="FBAE40"/>
          </p15:clr>
        </p15:guide>
        <p15:guide id="4" pos="5768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  <p15:guide id="6" orient="horz" pos="55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beeld">
            <a:extLst>
              <a:ext uri="{FF2B5EF4-FFF2-40B4-BE49-F238E27FC236}">
                <a16:creationId xmlns:a16="http://schemas.microsoft.com/office/drawing/2014/main" id="{B1E2F7F9-D146-02FE-E3BA-A93BA023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C3E36F-1A32-3842-A69B-DEE74778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489" y="3827673"/>
            <a:ext cx="7002751" cy="443198"/>
          </a:xfrm>
        </p:spPr>
        <p:txBody>
          <a:bodyPr wrap="square" anchor="t" anchorCtr="0">
            <a:sp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61C0BD-6D59-71E5-D78D-66D15596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9489" y="4907535"/>
            <a:ext cx="6977556" cy="24929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C9BDE9-7707-8C07-DF59-4E9AB33D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44E0E9-3748-68DF-7B67-0FD0A7D5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9" name="Deltares logo">
            <a:extLst>
              <a:ext uri="{FF2B5EF4-FFF2-40B4-BE49-F238E27FC236}">
                <a16:creationId xmlns:a16="http://schemas.microsoft.com/office/drawing/2014/main" id="{9AEF9C13-75E5-7A80-51D8-96A69F649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3669" y="470483"/>
            <a:ext cx="1686493" cy="331621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D59358FF-CEB3-9F53-E8BD-2A7B89FC3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4650618" cy="3429000"/>
          </a:xfrm>
          <a:custGeom>
            <a:avLst/>
            <a:gdLst>
              <a:gd name="connsiteX0" fmla="*/ 0 w 4650618"/>
              <a:gd name="connsiteY0" fmla="*/ 0 h 3429000"/>
              <a:gd name="connsiteX1" fmla="*/ 4266195 w 4650618"/>
              <a:gd name="connsiteY1" fmla="*/ 0 h 3429000"/>
              <a:gd name="connsiteX2" fmla="*/ 4335367 w 4650618"/>
              <a:gd name="connsiteY2" fmla="*/ 153006 h 3429000"/>
              <a:gd name="connsiteX3" fmla="*/ 4650618 w 4650618"/>
              <a:gd name="connsiteY3" fmla="*/ 1714500 h 3429000"/>
              <a:gd name="connsiteX4" fmla="*/ 4335367 w 4650618"/>
              <a:gd name="connsiteY4" fmla="*/ 3275994 h 3429000"/>
              <a:gd name="connsiteX5" fmla="*/ 4266195 w 4650618"/>
              <a:gd name="connsiteY5" fmla="*/ 3429000 h 3429000"/>
              <a:gd name="connsiteX6" fmla="*/ 0 w 4650618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0618" h="3429000">
                <a:moveTo>
                  <a:pt x="0" y="0"/>
                </a:moveTo>
                <a:lnTo>
                  <a:pt x="4266195" y="0"/>
                </a:lnTo>
                <a:lnTo>
                  <a:pt x="4335367" y="153006"/>
                </a:lnTo>
                <a:cubicBezTo>
                  <a:pt x="4538365" y="632947"/>
                  <a:pt x="4650618" y="1160614"/>
                  <a:pt x="4650618" y="1714500"/>
                </a:cubicBezTo>
                <a:cubicBezTo>
                  <a:pt x="4650618" y="2268386"/>
                  <a:pt x="4538365" y="2796054"/>
                  <a:pt x="4335367" y="3275994"/>
                </a:cubicBezTo>
                <a:lnTo>
                  <a:pt x="4266195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33" name="Tijdelijke aanduiding voor tekst 7">
            <a:extLst>
              <a:ext uri="{FF2B5EF4-FFF2-40B4-BE49-F238E27FC236}">
                <a16:creationId xmlns:a16="http://schemas.microsoft.com/office/drawing/2014/main" id="{94BE268A-4D00-8C53-CDB2-71C89CFBCB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3451" y="3609154"/>
            <a:ext cx="1224149" cy="1267458"/>
          </a:xfrm>
        </p:spPr>
        <p:txBody>
          <a:bodyPr tIns="14400"/>
          <a:lstStyle>
            <a:lvl1pPr algn="r">
              <a:defRPr sz="80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1025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731" userDrawn="1">
          <p15:clr>
            <a:srgbClr val="FBAE40"/>
          </p15:clr>
        </p15:guide>
        <p15:guide id="3" orient="horz" pos="2409" userDrawn="1">
          <p15:clr>
            <a:srgbClr val="FBAE40"/>
          </p15:clr>
        </p15:guide>
        <p15:guide id="4" orient="horz" pos="3090" userDrawn="1">
          <p15:clr>
            <a:srgbClr val="FBAE40"/>
          </p15:clr>
        </p15:guide>
        <p15:guide id="5" pos="1504" userDrawn="1">
          <p15:clr>
            <a:srgbClr val="FBAE40"/>
          </p15:clr>
        </p15:guide>
        <p15:guide id="6" orient="horz" pos="227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6952" y="1159533"/>
            <a:ext cx="3597062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16000"/>
            <a:ext cx="7896225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E160366-A578-1FA1-F82D-A18077AAE6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71059"/>
            <a:ext cx="2978196" cy="4384198"/>
          </a:xfrm>
          <a:custGeom>
            <a:avLst/>
            <a:gdLst>
              <a:gd name="connsiteX0" fmla="*/ 786097 w 2978196"/>
              <a:gd name="connsiteY0" fmla="*/ 0 h 4384198"/>
              <a:gd name="connsiteX1" fmla="*/ 2978196 w 2978196"/>
              <a:gd name="connsiteY1" fmla="*/ 2192099 h 4384198"/>
              <a:gd name="connsiteX2" fmla="*/ 786097 w 2978196"/>
              <a:gd name="connsiteY2" fmla="*/ 4384198 h 4384198"/>
              <a:gd name="connsiteX3" fmla="*/ 134234 w 2978196"/>
              <a:gd name="connsiteY3" fmla="*/ 4285646 h 4384198"/>
              <a:gd name="connsiteX4" fmla="*/ 0 w 2978196"/>
              <a:gd name="connsiteY4" fmla="*/ 4236516 h 4384198"/>
              <a:gd name="connsiteX5" fmla="*/ 0 w 2978196"/>
              <a:gd name="connsiteY5" fmla="*/ 147683 h 4384198"/>
              <a:gd name="connsiteX6" fmla="*/ 134234 w 2978196"/>
              <a:gd name="connsiteY6" fmla="*/ 98553 h 4384198"/>
              <a:gd name="connsiteX7" fmla="*/ 786097 w 2978196"/>
              <a:gd name="connsiteY7" fmla="*/ 0 h 438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8196" h="4384198">
                <a:moveTo>
                  <a:pt x="786097" y="0"/>
                </a:moveTo>
                <a:cubicBezTo>
                  <a:pt x="1996760" y="0"/>
                  <a:pt x="2978196" y="981436"/>
                  <a:pt x="2978196" y="2192099"/>
                </a:cubicBezTo>
                <a:cubicBezTo>
                  <a:pt x="2978196" y="3402762"/>
                  <a:pt x="1996760" y="4384198"/>
                  <a:pt x="786097" y="4384198"/>
                </a:cubicBezTo>
                <a:cubicBezTo>
                  <a:pt x="559098" y="4384198"/>
                  <a:pt x="340157" y="4349695"/>
                  <a:pt x="134234" y="4285646"/>
                </a:cubicBezTo>
                <a:lnTo>
                  <a:pt x="0" y="4236516"/>
                </a:lnTo>
                <a:lnTo>
                  <a:pt x="0" y="147683"/>
                </a:lnTo>
                <a:lnTo>
                  <a:pt x="134234" y="98553"/>
                </a:lnTo>
                <a:cubicBezTo>
                  <a:pt x="340157" y="34504"/>
                  <a:pt x="559098" y="0"/>
                  <a:pt x="786097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960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974" userDrawn="1">
          <p15:clr>
            <a:srgbClr val="FBAE40"/>
          </p15:clr>
        </p15:guide>
        <p15:guide id="3" pos="5155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orient="horz" pos="3884" userDrawn="1">
          <p15:clr>
            <a:srgbClr val="FBAE40"/>
          </p15:clr>
        </p15:guide>
        <p15:guide id="7" orient="horz" pos="640" userDrawn="1">
          <p15:clr>
            <a:srgbClr val="9FCC3B"/>
          </p15:clr>
        </p15:guide>
        <p15:guide id="8" orient="horz" pos="731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pos="25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1016000"/>
            <a:ext cx="59515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5000"/>
                </a:schemeClr>
              </a:gs>
              <a:gs pos="100000">
                <a:schemeClr val="accent1">
                  <a:alpha val="5000"/>
                </a:schemeClr>
              </a:gs>
            </a:gsLst>
            <a:lin ang="11400000" scaled="0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4" y="1159533"/>
            <a:ext cx="5538674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2848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pos="2094" userDrawn="1">
          <p15:clr>
            <a:srgbClr val="5ACBF0"/>
          </p15:clr>
        </p15:guide>
        <p15:guide id="6" pos="1912" userDrawn="1">
          <p15:clr>
            <a:srgbClr val="5ACBF0"/>
          </p15:clr>
        </p15:guide>
        <p15:guide id="7" pos="257" userDrawn="1">
          <p15:clr>
            <a:srgbClr val="FBAE40"/>
          </p15:clr>
        </p15:guide>
        <p15:guide id="8" pos="7423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orient="horz" pos="3997" userDrawn="1">
          <p15:clr>
            <a:srgbClr val="9FCC3B"/>
          </p15:clr>
        </p15:guide>
        <p15:guide id="11" orient="horz" pos="3884" userDrawn="1">
          <p15:clr>
            <a:srgbClr val="FBAE40"/>
          </p15:clr>
        </p15:guide>
        <p15:guide id="12" orient="horz" pos="73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Klein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83563" y="1016000"/>
            <a:ext cx="40084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3" y="1159533"/>
            <a:ext cx="7483361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6750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orient="horz" pos="640" userDrawn="1">
          <p15:clr>
            <a:srgbClr val="9FCC3B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  <p15:guide id="8" pos="3749" userDrawn="1">
          <p15:clr>
            <a:srgbClr val="5ACBF0"/>
          </p15:clr>
        </p15:guide>
        <p15:guide id="9" pos="3931" userDrawn="1">
          <p15:clr>
            <a:srgbClr val="5ACBF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2094" userDrawn="1">
          <p15:clr>
            <a:srgbClr val="5ACBF0"/>
          </p15:clr>
        </p15:guide>
        <p15:guide id="13" pos="1912" userDrawn="1">
          <p15:clr>
            <a:srgbClr val="5ACBF0"/>
          </p15:clr>
        </p15:guide>
        <p15:guide id="14" pos="2706" userDrawn="1">
          <p15:clr>
            <a:srgbClr val="FBAE40"/>
          </p15:clr>
        </p15:guide>
        <p15:guide id="15" pos="25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Grafiek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3E13778-3CC0-C667-E065-CACD9B86E106}"/>
              </a:ext>
            </a:extLst>
          </p:cNvPr>
          <p:cNvSpPr/>
          <p:nvPr userDrawn="1"/>
        </p:nvSpPr>
        <p:spPr>
          <a:xfrm>
            <a:off x="3324225" y="368300"/>
            <a:ext cx="8459788" cy="5976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59" y="381484"/>
            <a:ext cx="2617741" cy="775597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0677E32-8392-A423-55B7-DE34D18C53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1772816"/>
            <a:ext cx="2617787" cy="227754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E57D1FA1-6ABB-FC7C-F748-836EDDA8878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48075" y="665070"/>
            <a:ext cx="7812088" cy="535621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op 1 van de iconen om visueel element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7761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298" userDrawn="1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  <p15:guide id="7" orient="horz" pos="414" userDrawn="1">
          <p15:clr>
            <a:srgbClr val="FBAE40"/>
          </p15:clr>
        </p15:guide>
        <p15:guide id="8" orient="horz" pos="232" userDrawn="1">
          <p15:clr>
            <a:srgbClr val="FBAE40"/>
          </p15:clr>
        </p15:guide>
        <p15:guide id="9" pos="257" userDrawn="1">
          <p15:clr>
            <a:srgbClr val="FBAE40"/>
          </p15:clr>
        </p15:guide>
        <p15:guide id="10" pos="1912" userDrawn="1">
          <p15:clr>
            <a:srgbClr val="FBAE40"/>
          </p15:clr>
        </p15:guide>
        <p15:guide id="11" orient="horz" pos="111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6D27700-9BE2-E133-4A87-342433E51C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flipH="1">
            <a:off x="0" y="0"/>
            <a:ext cx="3860177" cy="3112730"/>
          </a:xfrm>
          <a:custGeom>
            <a:avLst/>
            <a:gdLst>
              <a:gd name="connsiteX0" fmla="*/ 3860177 w 3860177"/>
              <a:gd name="connsiteY0" fmla="*/ 0 h 3112730"/>
              <a:gd name="connsiteX1" fmla="*/ 6575 w 3860177"/>
              <a:gd name="connsiteY1" fmla="*/ 0 h 3112730"/>
              <a:gd name="connsiteX2" fmla="*/ 3586 w 3860177"/>
              <a:gd name="connsiteY2" fmla="*/ 29935 h 3112730"/>
              <a:gd name="connsiteX3" fmla="*/ 4026 w 3860177"/>
              <a:gd name="connsiteY3" fmla="*/ 330361 h 3112730"/>
              <a:gd name="connsiteX4" fmla="*/ 3086948 w 3860177"/>
              <a:gd name="connsiteY4" fmla="*/ 3108705 h 3112730"/>
              <a:gd name="connsiteX5" fmla="*/ 3674479 w 3860177"/>
              <a:gd name="connsiteY5" fmla="*/ 3018474 h 3112730"/>
              <a:gd name="connsiteX6" fmla="*/ 3860177 w 3860177"/>
              <a:gd name="connsiteY6" fmla="*/ 2960299 h 311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0177" h="3112730">
                <a:moveTo>
                  <a:pt x="3860177" y="0"/>
                </a:moveTo>
                <a:lnTo>
                  <a:pt x="6575" y="0"/>
                </a:lnTo>
                <a:lnTo>
                  <a:pt x="3586" y="29935"/>
                </a:lnTo>
                <a:cubicBezTo>
                  <a:pt x="-1300" y="128974"/>
                  <a:pt x="-1231" y="229202"/>
                  <a:pt x="4026" y="330361"/>
                </a:cubicBezTo>
                <a:cubicBezTo>
                  <a:pt x="88133" y="1948905"/>
                  <a:pt x="1468403" y="3192812"/>
                  <a:pt x="3086948" y="3108705"/>
                </a:cubicBezTo>
                <a:cubicBezTo>
                  <a:pt x="3289266" y="3098192"/>
                  <a:pt x="3485730" y="3067426"/>
                  <a:pt x="3674479" y="3018474"/>
                </a:cubicBezTo>
                <a:lnTo>
                  <a:pt x="3860177" y="29602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50000"/>
                </a:schemeClr>
              </a:gs>
              <a:gs pos="100000">
                <a:schemeClr val="accent6">
                  <a:alpha val="10000"/>
                </a:schemeClr>
              </a:gs>
            </a:gsLst>
            <a:lin ang="108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2477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958458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3749" userDrawn="1">
          <p15:clr>
            <a:srgbClr val="5ACBF0"/>
          </p15:clr>
        </p15:guide>
        <p15:guide id="7" orient="horz" pos="3884" userDrawn="1">
          <p15:clr>
            <a:srgbClr val="FBAE40"/>
          </p15:clr>
        </p15:guide>
        <p15:guide id="8" orient="horz" pos="3997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 K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6026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699345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257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pos="3840" userDrawn="1">
          <p15:clr>
            <a:srgbClr val="547EBF"/>
          </p15:clr>
        </p15:guide>
        <p15:guide id="9" pos="3931" userDrawn="1">
          <p15:clr>
            <a:srgbClr val="5ACBF0"/>
          </p15:clr>
        </p15:guide>
        <p15:guide id="10" pos="3749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Beeld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51537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729E240-0D5F-986A-DF31-3B7EC82E8D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5951537" cy="2780928"/>
          </a:xfrm>
          <a:custGeom>
            <a:avLst/>
            <a:gdLst>
              <a:gd name="connsiteX0" fmla="*/ 0 w 5951537"/>
              <a:gd name="connsiteY0" fmla="*/ 0 h 2780928"/>
              <a:gd name="connsiteX1" fmla="*/ 5951537 w 5951537"/>
              <a:gd name="connsiteY1" fmla="*/ 0 h 2780928"/>
              <a:gd name="connsiteX2" fmla="*/ 5951537 w 5951537"/>
              <a:gd name="connsiteY2" fmla="*/ 2780928 h 2780928"/>
              <a:gd name="connsiteX3" fmla="*/ 0 w 5951537"/>
              <a:gd name="connsiteY3" fmla="*/ 2780928 h 278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51537" h="2780928">
                <a:moveTo>
                  <a:pt x="0" y="0"/>
                </a:moveTo>
                <a:lnTo>
                  <a:pt x="5951537" y="0"/>
                </a:lnTo>
                <a:lnTo>
                  <a:pt x="5951537" y="2780928"/>
                </a:lnTo>
                <a:lnTo>
                  <a:pt x="0" y="278092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90000"/>
                </a:schemeClr>
              </a:gs>
              <a:gs pos="99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6" y="371773"/>
            <a:ext cx="5134834" cy="443198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5338" y="368300"/>
            <a:ext cx="5538675" cy="307777"/>
          </a:xfrm>
        </p:spPr>
        <p:txBody>
          <a:bodyPr>
            <a:spAutoFit/>
          </a:bodyPr>
          <a:lstStyle>
            <a:lvl1pPr>
              <a:defRPr b="1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</a:lstStyle>
          <a:p>
            <a:pPr lvl="0"/>
            <a:r>
              <a:rPr lang="nl-NL" dirty="0"/>
              <a:t>Klikken om de tekststijl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9CF24772-B2D8-A9BC-0A53-F0F798C67FA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1484313"/>
            <a:ext cx="5538675" cy="468153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422896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  <p15:guide id="2" orient="horz" pos="3884" userDrawn="1">
          <p15:clr>
            <a:srgbClr val="FBAE40"/>
          </p15:clr>
        </p15:guide>
        <p15:guide id="3" orient="horz" pos="3997" userDrawn="1">
          <p15:clr>
            <a:srgbClr val="9FCC3B"/>
          </p15:clr>
        </p15:guide>
        <p15:guide id="5" orient="horz" pos="232" userDrawn="1">
          <p15:clr>
            <a:srgbClr val="FBAE40"/>
          </p15:clr>
        </p15:guide>
        <p15:guide id="6" pos="3840" userDrawn="1">
          <p15:clr>
            <a:srgbClr val="547EBF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7423" userDrawn="1">
          <p15:clr>
            <a:srgbClr val="FBAE40"/>
          </p15:clr>
        </p15:guide>
        <p15:guide id="10" pos="5586" userDrawn="1">
          <p15:clr>
            <a:srgbClr val="5ACBF0"/>
          </p15:clr>
        </p15:guide>
        <p15:guide id="11" pos="576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16000"/>
            <a:ext cx="12192000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3272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232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553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  <a:alpha val="63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D63F4F01-E306-75FF-2D00-CDBC41041E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4221526"/>
            <a:ext cx="10080624" cy="1655399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240" y="4439457"/>
            <a:ext cx="9418717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nl-NL" dirty="0"/>
              <a:t>“ Plaats hier een quote vraag of stelling 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7829" y="5420088"/>
            <a:ext cx="6358128" cy="276999"/>
          </a:xfrm>
        </p:spPr>
        <p:txBody>
          <a:bodyPr wrap="square" anchor="b" anchorCtr="0">
            <a:spAutoFit/>
          </a:bodyPr>
          <a:lstStyle>
            <a:lvl1pPr algn="r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 - functie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4" name="Tijdelijke aanduiding voor tekst 12">
            <a:extLst>
              <a:ext uri="{FF2B5EF4-FFF2-40B4-BE49-F238E27FC236}">
                <a16:creationId xmlns:a16="http://schemas.microsoft.com/office/drawing/2014/main" id="{0C9289D3-4818-C3F1-79B5-6660C3B21D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463" y="4439458"/>
            <a:ext cx="28800" cy="1277974"/>
          </a:xfrm>
          <a:solidFill>
            <a:schemeClr val="accent6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2406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95" userDrawn="1">
          <p15:clr>
            <a:srgbClr val="FBAE40"/>
          </p15:clr>
        </p15:guide>
        <p15:guide id="4" orient="horz" pos="3407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pos="937" userDrawn="1">
          <p15:clr>
            <a:srgbClr val="FBAE40"/>
          </p15:clr>
        </p15:guide>
        <p15:guide id="7" pos="6879" userDrawn="1">
          <p15:clr>
            <a:srgbClr val="FBAE40"/>
          </p15:clr>
        </p15:guide>
        <p15:guide id="8" pos="665" userDrawn="1">
          <p15:clr>
            <a:srgbClr val="FBAE40"/>
          </p15:clr>
        </p15:guide>
        <p15:guide id="9" pos="7015" userDrawn="1">
          <p15:clr>
            <a:srgbClr val="FBAE40"/>
          </p15:clr>
        </p15:guide>
        <p15:guide id="10" orient="horz" pos="2659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754" y="4437063"/>
            <a:ext cx="8080896" cy="276999"/>
          </a:xfrm>
        </p:spPr>
        <p:txBody>
          <a:bodyPr wrap="square" anchor="b" anchorCtr="0">
            <a:sp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C321BDC-BC89-8213-924B-4073752A2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152194"/>
            <a:ext cx="8426450" cy="1218795"/>
          </a:xfrm>
          <a:solidFill>
            <a:srgbClr val="F0F4FF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“ Plaats hier een quote over maximaal 5 regels ”</a:t>
            </a:r>
          </a:p>
        </p:txBody>
      </p:sp>
    </p:spTree>
    <p:extLst>
      <p:ext uri="{BB962C8B-B14F-4D97-AF65-F5344CB8AC3E}">
        <p14:creationId xmlns:p14="http://schemas.microsoft.com/office/powerpoint/2010/main" val="20620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  <p15:guide id="6" pos="139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C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492462"/>
            <a:ext cx="8426450" cy="609398"/>
          </a:xfrm>
          <a:solidFill>
            <a:srgbClr val="F0FCFA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Plaats hier een vraag of stelling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16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5CA93FCC-BB7E-8C43-6BC6-0C1785CB4D9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96225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7468E73-8D18-3914-D033-5CD7E0F7BD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96225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142BD5E-78F1-8770-1AB1-5D3B685088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9449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403BC9D6-904A-ED98-F6D8-9201E6C44C9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714674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54DFF17-9FEF-A7BC-2D7A-B3E051AE94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14674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BFEC5C7-0F9C-2EF2-C3DE-D4562ADCAA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83891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00D23FC-9278-0CD5-2919-1806CC9834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42530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42530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9444F59A-C499-9A7B-FC56-3CDFC17E8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1746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440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931" userDrawn="1">
          <p15:clr>
            <a:srgbClr val="5ACBF0"/>
          </p15:clr>
        </p15:guide>
        <p15:guide id="4" pos="3749" userDrawn="1">
          <p15:clr>
            <a:srgbClr val="5ACBF0"/>
          </p15:clr>
        </p15:guide>
        <p15:guide id="5" pos="2706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094" userDrawn="1">
          <p15:clr>
            <a:srgbClr val="5ACBF0"/>
          </p15:clr>
        </p15:guide>
        <p15:guide id="8" pos="1912" userDrawn="1">
          <p15:clr>
            <a:srgbClr val="5ACBF0"/>
          </p15:clr>
        </p15:guide>
        <p15:guide id="9" pos="257" userDrawn="1">
          <p15:clr>
            <a:srgbClr val="FBAE4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5586" userDrawn="1">
          <p15:clr>
            <a:srgbClr val="5ACBF0"/>
          </p15:clr>
        </p15:guide>
        <p15:guide id="13" pos="5768" userDrawn="1">
          <p15:clr>
            <a:srgbClr val="5ACBF0"/>
          </p15:clr>
        </p15:guide>
        <p15:guide id="14" pos="7423" userDrawn="1">
          <p15:clr>
            <a:srgbClr val="FBAE40"/>
          </p15:clr>
        </p15:guide>
        <p15:guide id="15" orient="horz" pos="640" userDrawn="1">
          <p15:clr>
            <a:srgbClr val="9FCC3B"/>
          </p15:clr>
        </p15:guide>
        <p15:guide id="16" orient="horz" pos="232" userDrawn="1">
          <p15:clr>
            <a:srgbClr val="FBAE40"/>
          </p15:clr>
        </p15:guide>
        <p15:guide id="17" orient="horz" pos="3884" userDrawn="1">
          <p15:clr>
            <a:srgbClr val="FBAE40"/>
          </p15:clr>
        </p15:guide>
        <p15:guide id="18" orient="horz" pos="3997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94E630F0-84D2-4B49-A88B-4DDE587FD74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34233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31824BB6-3444-0BB6-83DD-E1A76B16955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4233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E5200599-02B9-90FF-FD35-10F0E6F18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9027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A1F100C6-4447-EF69-2543-A6DFEF126A9D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21110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0" name="Tijdelijke aanduiding voor inhoud 2">
            <a:extLst>
              <a:ext uri="{FF2B5EF4-FFF2-40B4-BE49-F238E27FC236}">
                <a16:creationId xmlns:a16="http://schemas.microsoft.com/office/drawing/2014/main" id="{277BAB55-17E6-632E-069C-D46CC06A96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21110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0DA40867-8F9F-6973-3DEF-3681C83A1B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5904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2" name="Tijdelijke aanduiding voor inhoud 2">
            <a:extLst>
              <a:ext uri="{FF2B5EF4-FFF2-40B4-BE49-F238E27FC236}">
                <a16:creationId xmlns:a16="http://schemas.microsoft.com/office/drawing/2014/main" id="{0B3DD724-95EF-7B5E-F4E8-77452F0503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07987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inhoud 2">
            <a:extLst>
              <a:ext uri="{FF2B5EF4-FFF2-40B4-BE49-F238E27FC236}">
                <a16:creationId xmlns:a16="http://schemas.microsoft.com/office/drawing/2014/main" id="{794D53E7-3982-50F8-B4DB-14F869BEAB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366640E3-9787-93C1-02C5-A7BE623A9A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781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5" name="Tijdelijke aanduiding voor inhoud 2">
            <a:extLst>
              <a:ext uri="{FF2B5EF4-FFF2-40B4-BE49-F238E27FC236}">
                <a16:creationId xmlns:a16="http://schemas.microsoft.com/office/drawing/2014/main" id="{772BC3BA-050D-8B2F-1105-3C97AD4015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147355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6" name="Tijdelijke aanduiding voor inhoud 2">
            <a:extLst>
              <a:ext uri="{FF2B5EF4-FFF2-40B4-BE49-F238E27FC236}">
                <a16:creationId xmlns:a16="http://schemas.microsoft.com/office/drawing/2014/main" id="{B8067B84-7757-74E9-3F0F-F3D11D03C880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147355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1F5CBC8B-B42A-575C-EDD8-69B100DCB1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32149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519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pos="257" userDrawn="1">
          <p15:clr>
            <a:srgbClr val="FBAE40"/>
          </p15:clr>
        </p15:guide>
        <p15:guide id="4" pos="5768" userDrawn="1">
          <p15:clr>
            <a:srgbClr val="5ACBF0"/>
          </p15:clr>
        </p15:guide>
        <p15:guide id="5" pos="5586" userDrawn="1">
          <p15:clr>
            <a:srgbClr val="5ACBF0"/>
          </p15:clr>
        </p15:guide>
        <p15:guide id="6" pos="5155" userDrawn="1">
          <p15:clr>
            <a:srgbClr val="FBAE40"/>
          </p15:clr>
        </p15:guide>
        <p15:guide id="7" pos="4974" userDrawn="1">
          <p15:clr>
            <a:srgbClr val="FBAE40"/>
          </p15:clr>
        </p15:guide>
        <p15:guide id="8" pos="3931" userDrawn="1">
          <p15:clr>
            <a:srgbClr val="5ACBF0"/>
          </p15:clr>
        </p15:guide>
        <p15:guide id="9" pos="3840" userDrawn="1">
          <p15:clr>
            <a:srgbClr val="547EBF"/>
          </p15:clr>
        </p15:guide>
        <p15:guide id="10" pos="3749" userDrawn="1">
          <p15:clr>
            <a:srgbClr val="5ACBF0"/>
          </p15:clr>
        </p15:guide>
        <p15:guide id="11" pos="2706" userDrawn="1">
          <p15:clr>
            <a:srgbClr val="FBAE40"/>
          </p15:clr>
        </p15:guide>
        <p15:guide id="12" pos="2525" userDrawn="1">
          <p15:clr>
            <a:srgbClr val="FBAE4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085702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3466482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5776092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linkedin.com/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company/deltares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1156872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3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3889 L -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3889 L 3.1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889 L -2.916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4" orient="horz" pos="232" userDrawn="1">
          <p15:clr>
            <a:srgbClr val="FBAE40"/>
          </p15:clr>
        </p15:guide>
        <p15:guide id="5" pos="257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3884" userDrawn="1">
          <p15:clr>
            <a:srgbClr val="FBAE40"/>
          </p15:clr>
        </p15:guide>
        <p15:guide id="9" orient="horz" pos="259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+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1" name="Tijdelijke aanduiding voor afbeelding 33">
            <a:extLst>
              <a:ext uri="{FF2B5EF4-FFF2-40B4-BE49-F238E27FC236}">
                <a16:creationId xmlns:a16="http://schemas.microsoft.com/office/drawing/2014/main" id="{6F43F36C-D254-5F58-F4AF-94A68CE3AB84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1080684" y="3764661"/>
            <a:ext cx="1311858" cy="131185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72000" tIns="828000" rIns="72000" bIns="0" anchor="t" anchorCtr="0">
            <a:noAutofit/>
          </a:bodyPr>
          <a:lstStyle>
            <a:lvl1pPr algn="ctr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681069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5252583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6966826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/company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3538340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4" name="Tijdelijke aanduiding voor inhoud 2">
            <a:extLst>
              <a:ext uri="{FF2B5EF4-FFF2-40B4-BE49-F238E27FC236}">
                <a16:creationId xmlns:a16="http://schemas.microsoft.com/office/drawing/2014/main" id="{394DACC9-7706-589B-82C0-76AA27EADBF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1562" y="5590525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Mail adres</a:t>
            </a:r>
          </a:p>
        </p:txBody>
      </p:sp>
      <p:sp>
        <p:nvSpPr>
          <p:cNvPr id="55" name="Tijdelijke aanduiding voor inhoud 2">
            <a:extLst>
              <a:ext uri="{FF2B5EF4-FFF2-40B4-BE49-F238E27FC236}">
                <a16:creationId xmlns:a16="http://schemas.microsoft.com/office/drawing/2014/main" id="{2ADA2210-F81E-9A34-EF1B-8440B8A1FD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1562" y="5253810"/>
            <a:ext cx="2670102" cy="215444"/>
          </a:xfrm>
        </p:spPr>
        <p:txBody>
          <a:bodyPr/>
          <a:lstStyle>
            <a:lvl1pPr algn="ctr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05F9CC06-74FB-9EEC-CB2A-49A5A9E88CD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1562" y="5896462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Mobiel nummer</a:t>
            </a:r>
          </a:p>
        </p:txBody>
      </p:sp>
    </p:spTree>
    <p:extLst>
      <p:ext uri="{BB962C8B-B14F-4D97-AF65-F5344CB8AC3E}">
        <p14:creationId xmlns:p14="http://schemas.microsoft.com/office/powerpoint/2010/main" val="31223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3889 L -1.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0.03889 L -1.041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3" orient="horz" pos="2591" userDrawn="1">
          <p15:clr>
            <a:srgbClr val="FBAE40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FDA42-6825-7FFC-0EC3-0CDCCB8C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440FE2-1E73-B7B4-7BD1-E14CCC10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592C8-E43F-8C8E-5A48-3AA99805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8296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orient="horz" pos="731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640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  <p15:guide id="11" pos="5768" userDrawn="1">
          <p15:clr>
            <a:srgbClr val="5ACBF0"/>
          </p15:clr>
        </p15:guide>
        <p15:guide id="12" pos="5586" userDrawn="1">
          <p15:clr>
            <a:srgbClr val="5ACBF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pos="2525" userDrawn="1">
          <p15:clr>
            <a:srgbClr val="FBAE40"/>
          </p15:clr>
        </p15:guide>
        <p15:guide id="16" pos="2706" userDrawn="1">
          <p15:clr>
            <a:srgbClr val="FBAE40"/>
          </p15:clr>
        </p15:guide>
        <p15:guide id="17" pos="4974" userDrawn="1">
          <p15:clr>
            <a:srgbClr val="FBAE40"/>
          </p15:clr>
        </p15:guide>
        <p15:guide id="18" pos="515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51B05A-75A1-AAB9-DD04-1A8264DC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044967-175D-C163-1E3E-C0A39DBF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8602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5586" userDrawn="1">
          <p15:clr>
            <a:srgbClr val="5ACBF0"/>
          </p15:clr>
        </p15:guide>
        <p15:guide id="7" pos="5768" userDrawn="1">
          <p15:clr>
            <a:srgbClr val="5ACBF0"/>
          </p15:clr>
        </p15:guide>
        <p15:guide id="8" pos="2094" userDrawn="1">
          <p15:clr>
            <a:srgbClr val="5ACBF0"/>
          </p15:clr>
        </p15:guide>
        <p15:guide id="9" pos="1912" userDrawn="1">
          <p15:clr>
            <a:srgbClr val="5ACBF0"/>
          </p15:clr>
        </p15:guide>
        <p15:guide id="10" pos="3749" userDrawn="1">
          <p15:clr>
            <a:srgbClr val="5ACBF0"/>
          </p15:clr>
        </p15:guide>
        <p15:guide id="11" pos="2525" userDrawn="1">
          <p15:clr>
            <a:srgbClr val="FBAE40"/>
          </p15:clr>
        </p15:guide>
        <p15:guide id="12" pos="2706" userDrawn="1">
          <p15:clr>
            <a:srgbClr val="FBAE4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gina nr">
            <a:extLst>
              <a:ext uri="{FF2B5EF4-FFF2-40B4-BE49-F238E27FC236}">
                <a16:creationId xmlns:a16="http://schemas.microsoft.com/office/drawing/2014/main" id="{D7EC1D81-CF52-7EE7-DA7D-EDEB37F3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604" y="6531389"/>
            <a:ext cx="251409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EC09A-592F-4C6E-A1FE-17CB5626E9DF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5" name="Voettekst">
            <a:extLst>
              <a:ext uri="{FF2B5EF4-FFF2-40B4-BE49-F238E27FC236}">
                <a16:creationId xmlns:a16="http://schemas.microsoft.com/office/drawing/2014/main" id="{A0189BBD-2848-E6F0-FBFC-21C1CCEE9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5999" y="6531389"/>
            <a:ext cx="5364163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7" name="Logo Deltares">
            <a:extLst>
              <a:ext uri="{FF2B5EF4-FFF2-40B4-BE49-F238E27FC236}">
                <a16:creationId xmlns:a16="http://schemas.microsoft.com/office/drawing/2014/main" id="{48E85FA7-FD84-5B3B-5D6B-0A648050F877}"/>
              </a:ext>
            </a:extLst>
          </p:cNvPr>
          <p:cNvSpPr/>
          <p:nvPr userDrawn="1"/>
        </p:nvSpPr>
        <p:spPr>
          <a:xfrm>
            <a:off x="408744" y="6518427"/>
            <a:ext cx="754707" cy="147776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rgbClr val="0A28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Automatisch tekstkader">
            <a:extLst>
              <a:ext uri="{FF2B5EF4-FFF2-40B4-BE49-F238E27FC236}">
                <a16:creationId xmlns:a16="http://schemas.microsoft.com/office/drawing/2014/main" id="{B8BF4983-BABB-7B86-6E3D-5F446C98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159533"/>
            <a:ext cx="7488237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</p:txBody>
      </p:sp>
      <p:sp>
        <p:nvSpPr>
          <p:cNvPr id="2" name="Automatisch titelkader">
            <a:extLst>
              <a:ext uri="{FF2B5EF4-FFF2-40B4-BE49-F238E27FC236}">
                <a16:creationId xmlns:a16="http://schemas.microsoft.com/office/drawing/2014/main" id="{FC2CF2C0-1A16-53B4-D6F6-D862C5D0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1158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57" r:id="rId5"/>
    <p:sldLayoutId id="2147483697" r:id="rId6"/>
    <p:sldLayoutId id="2147483658" r:id="rId7"/>
    <p:sldLayoutId id="2147483677" r:id="rId8"/>
    <p:sldLayoutId id="2147483678" r:id="rId9"/>
    <p:sldLayoutId id="2147483659" r:id="rId10"/>
    <p:sldLayoutId id="2147483679" r:id="rId11"/>
    <p:sldLayoutId id="2147483681" r:id="rId12"/>
    <p:sldLayoutId id="2147483682" r:id="rId13"/>
    <p:sldLayoutId id="2147483696" r:id="rId14"/>
    <p:sldLayoutId id="2147483684" r:id="rId15"/>
    <p:sldLayoutId id="2147483685" r:id="rId16"/>
    <p:sldLayoutId id="2147483695" r:id="rId17"/>
    <p:sldLayoutId id="2147483694" r:id="rId18"/>
    <p:sldLayoutId id="2147483686" r:id="rId19"/>
    <p:sldLayoutId id="2147483687" r:id="rId20"/>
    <p:sldLayoutId id="2147483689" r:id="rId21"/>
    <p:sldLayoutId id="2147483690" r:id="rId22"/>
    <p:sldLayoutId id="2147483692" r:id="rId23"/>
    <p:sldLayoutId id="2147483693" r:id="rId24"/>
    <p:sldLayoutId id="2147483698" r:id="rId25"/>
    <p:sldLayoutId id="2147483699" r:id="rId26"/>
    <p:sldLayoutId id="2147483660" r:id="rId27"/>
    <p:sldLayoutId id="2147483661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26670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1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411F-6B3E-44C0-FF30-A33AA82F32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968C1-FBBA-5976-A9A7-A9B1EA019C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27A26-64D0-D356-4379-5D6086211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0" y="260648"/>
            <a:ext cx="5658640" cy="2391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4C5BCD-3535-8CAB-08A8-278B9B5BF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2780928"/>
            <a:ext cx="5575548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4301-1494-A8FE-8EE4-4F5585D3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D4AEB-D07A-C609-7F2C-56F368AA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08FC6-581C-4B62-8AAA-874FD4A7DC08}"/>
              </a:ext>
            </a:extLst>
          </p:cNvPr>
          <p:cNvSpPr txBox="1"/>
          <p:nvPr/>
        </p:nvSpPr>
        <p:spPr>
          <a:xfrm>
            <a:off x="551384" y="1196752"/>
            <a:ext cx="9649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Current</a:t>
            </a:r>
            <a:r>
              <a:rPr lang="nl-NL" dirty="0"/>
              <a:t>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Migration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4 git </a:t>
            </a:r>
            <a:r>
              <a:rPr lang="nl-NL" dirty="0" err="1"/>
              <a:t>repositories</a:t>
            </a:r>
            <a:r>
              <a:rPr lang="nl-NL" dirty="0"/>
              <a:t> (</a:t>
            </a:r>
            <a:r>
              <a:rPr lang="nl-NL" dirty="0" err="1"/>
              <a:t>alternatives</a:t>
            </a:r>
            <a:r>
              <a:rPr lang="nl-NL" dirty="0"/>
              <a:t> </a:t>
            </a:r>
            <a:r>
              <a:rPr lang="nl-NL" dirty="0" err="1"/>
              <a:t>presented</a:t>
            </a:r>
            <a:r>
              <a:rPr lang="nl-NL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of SVN </a:t>
            </a:r>
            <a:r>
              <a:rPr lang="nl-NL" dirty="0" err="1"/>
              <a:t>repository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migrate</a:t>
            </a:r>
            <a:endParaRPr lang="nl-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FCF4A1-A199-75B5-E1AD-DF92C5349B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259"/>
          <a:stretch>
            <a:fillRect/>
          </a:stretch>
        </p:blipFill>
        <p:spPr>
          <a:xfrm>
            <a:off x="5735960" y="3452628"/>
            <a:ext cx="557554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8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45D4-8DFB-8698-122C-0C9F1ED4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09B6-11E2-A3E2-351C-72484C73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C489-FDF5-A8C4-08E3-6B0F256C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3</a:t>
            </a:fld>
            <a:endParaRPr lang="nl-NL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53034F-3ECE-7082-4CE3-0D82A98D7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723479"/>
              </p:ext>
            </p:extLst>
          </p:nvPr>
        </p:nvGraphicFramePr>
        <p:xfrm>
          <a:off x="407987" y="1347953"/>
          <a:ext cx="5285105" cy="458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4201758151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3787264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Name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Link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1873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https://repos.deltares.nl/repos/dam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57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 projects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https://repos.deltares.nl/repos/DAM-Projecten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54720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6E068F4-9B75-227C-3C6C-3479B306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968279"/>
            <a:ext cx="3295650" cy="456311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2B6422-787B-DF37-9A24-F37908369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83302"/>
              </p:ext>
            </p:extLst>
          </p:nvPr>
        </p:nvGraphicFramePr>
        <p:xfrm>
          <a:off x="5879976" y="2324679"/>
          <a:ext cx="3687445" cy="137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7605">
                  <a:extLst>
                    <a:ext uri="{9D8B030D-6E8A-4147-A177-3AD203B41FA5}">
                      <a16:colId xmlns:a16="http://schemas.microsoft.com/office/drawing/2014/main" val="2129567476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1158843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Size (in MB)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1886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DamLive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768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DamPythonInterface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193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DamUI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817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143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DamEngine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16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DamOverall-doc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53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631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DamTools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107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350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IssueRelatedData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15500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289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1850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2429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57206D-D460-C5E7-9417-A72103C08836}"/>
              </a:ext>
            </a:extLst>
          </p:cNvPr>
          <p:cNvSpPr txBox="1"/>
          <p:nvPr/>
        </p:nvSpPr>
        <p:spPr>
          <a:xfrm>
            <a:off x="5807968" y="4014822"/>
            <a:ext cx="3384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err="1"/>
              <a:t>DAM-Projecten</a:t>
            </a:r>
            <a:r>
              <a:rPr lang="nl-NL" sz="1000" dirty="0"/>
              <a:t>: 247 MB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071D9-F50C-320D-AADA-BBB09A686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824" y="4653136"/>
            <a:ext cx="3508042" cy="19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3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8F38-B61A-BF4D-7B4F-A3DFA9C9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Migration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B0632-2AE8-5468-2FF6-B67F89CC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4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27F17-0CC6-2C38-244A-97F85214B35C}"/>
              </a:ext>
            </a:extLst>
          </p:cNvPr>
          <p:cNvSpPr txBox="1"/>
          <p:nvPr/>
        </p:nvSpPr>
        <p:spPr>
          <a:xfrm>
            <a:off x="623392" y="1484784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relevant </a:t>
            </a:r>
            <a:r>
              <a:rPr lang="nl-NL" dirty="0" err="1"/>
              <a:t>parts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4 new git </a:t>
            </a:r>
            <a:r>
              <a:rPr lang="nl-NL" dirty="0" err="1"/>
              <a:t>repositories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Move data </a:t>
            </a:r>
            <a:r>
              <a:rPr lang="nl-NL" dirty="0" err="1"/>
              <a:t>to</a:t>
            </a:r>
            <a:r>
              <a:rPr lang="nl-NL" dirty="0"/>
              <a:t>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C159DE-A5C1-2853-4A18-380CBF003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12" y="2627368"/>
            <a:ext cx="600759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8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B376-C0A2-EB64-F0D8-814B971D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(1 </a:t>
            </a:r>
            <a:r>
              <a:rPr lang="nl-NL" dirty="0" err="1"/>
              <a:t>DamEngine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1CD03-CA83-5C9F-27D7-143AFE24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5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EC04F-75E3-41C9-57C2-DBF27B141591}"/>
              </a:ext>
            </a:extLst>
          </p:cNvPr>
          <p:cNvSpPr txBox="1"/>
          <p:nvPr/>
        </p:nvSpPr>
        <p:spPr>
          <a:xfrm>
            <a:off x="551384" y="148478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DamEngine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full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decided</a:t>
            </a:r>
            <a:r>
              <a:rPr lang="nl-NL" dirty="0"/>
              <a:t>: </a:t>
            </a:r>
            <a:r>
              <a:rPr lang="nl-NL" dirty="0" err="1"/>
              <a:t>migrate</a:t>
            </a:r>
            <a:r>
              <a:rPr lang="nl-NL" dirty="0"/>
              <a:t> tags/branches?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D5182-78F2-C025-6A10-BE31649E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553344"/>
            <a:ext cx="2352675" cy="1895475"/>
          </a:xfrm>
          <a:prstGeom prst="rect">
            <a:avLst/>
          </a:prstGeom>
        </p:spPr>
      </p:pic>
      <p:pic>
        <p:nvPicPr>
          <p:cNvPr id="1026" name="Picture 2" descr="Git">
            <a:extLst>
              <a:ext uri="{FF2B5EF4-FFF2-40B4-BE49-F238E27FC236}">
                <a16:creationId xmlns:a16="http://schemas.microsoft.com/office/drawing/2014/main" id="{90DAB37F-8178-C22C-AD71-C971B2FB6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0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F7EE-4F4F-E00E-29DA-208C5764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5974-4865-0AD3-B825-07992D740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2111"/>
            <a:ext cx="11376025" cy="498598"/>
          </a:xfrm>
        </p:spPr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(2a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2C77-CA7A-01FB-19A8-4A450ED2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6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842EB-8359-63EA-5E58-3CE4C8393F0C}"/>
              </a:ext>
            </a:extLst>
          </p:cNvPr>
          <p:cNvSpPr txBox="1"/>
          <p:nvPr/>
        </p:nvSpPr>
        <p:spPr>
          <a:xfrm>
            <a:off x="551384" y="1484784"/>
            <a:ext cx="6624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doc</a:t>
            </a:r>
            <a:r>
              <a:rPr lang="nl-NL" dirty="0"/>
              <a:t>/data/</a:t>
            </a:r>
            <a:r>
              <a:rPr lang="nl-NL" dirty="0" err="1"/>
              <a:t>src</a:t>
            </a:r>
            <a:r>
              <a:rPr lang="nl-NL" dirty="0"/>
              <a:t>/…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 has client </a:t>
            </a:r>
            <a:r>
              <a:rPr lang="nl-NL" dirty="0" err="1"/>
              <a:t>parts</a:t>
            </a:r>
            <a:r>
              <a:rPr lang="nl-NL" dirty="0"/>
              <a:t> (Dam, </a:t>
            </a:r>
            <a:r>
              <a:rPr lang="nl-NL" dirty="0" err="1"/>
              <a:t>DamLive</a:t>
            </a:r>
            <a:r>
              <a:rPr lang="nl-NL" dirty="0"/>
              <a:t>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is put in .\</a:t>
            </a:r>
            <a:r>
              <a:rPr lang="nl-NL" dirty="0" err="1"/>
              <a:t>src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The client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parts</a:t>
            </a:r>
            <a:r>
              <a:rPr lang="nl-NL" dirty="0"/>
              <a:t> are </a:t>
            </a:r>
            <a:r>
              <a:rPr lang="nl-NL" dirty="0" err="1"/>
              <a:t>distributed</a:t>
            </a:r>
            <a:r>
              <a:rPr lang="nl-NL" dirty="0"/>
              <a:t> </a:t>
            </a:r>
            <a:r>
              <a:rPr lang="nl-NL" dirty="0" err="1"/>
              <a:t>throughout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6549FF8E-FF76-8BA5-38FC-C648632D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37029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6A3A59-81AD-B88E-DB9F-BAFE78EE2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144544"/>
            <a:ext cx="2173369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1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A3607-9BBF-6E05-8110-5A3D6EB7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2F54-5851-EB1D-E565-6CE2DD9A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(2b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747CA-E509-CE1D-2E8B-92EC9EAC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7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D23D6C-A281-FAC6-F5C5-B4805FFF1E10}"/>
              </a:ext>
            </a:extLst>
          </p:cNvPr>
          <p:cNvSpPr txBox="1"/>
          <p:nvPr/>
        </p:nvSpPr>
        <p:spPr>
          <a:xfrm>
            <a:off x="551384" y="1484784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 </a:t>
            </a:r>
            <a:r>
              <a:rPr lang="nl-NL" dirty="0" err="1"/>
              <a:t>and</a:t>
            </a:r>
            <a:r>
              <a:rPr lang="nl-NL" dirty="0"/>
              <a:t> put </a:t>
            </a:r>
            <a:r>
              <a:rPr lang="nl-NL" dirty="0" err="1"/>
              <a:t>DamClientsLibrary</a:t>
            </a:r>
            <a:r>
              <a:rPr lang="nl-NL" dirty="0"/>
              <a:t> in </a:t>
            </a:r>
            <a:r>
              <a:rPr lang="nl-NL" dirty="0" err="1"/>
              <a:t>DamUI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Access </a:t>
            </a:r>
            <a:r>
              <a:rPr lang="nl-NL" dirty="0" err="1"/>
              <a:t>DamClientsLibrary</a:t>
            </a:r>
            <a:r>
              <a:rPr lang="nl-NL" dirty="0"/>
              <a:t> as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different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implemented</a:t>
            </a:r>
            <a:r>
              <a:rPr lang="nl-NL" dirty="0"/>
              <a:t> as a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0272ACA7-EA6D-DE9C-3485-40D4463BD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0347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209C5-102A-EBB3-FCA1-80F1BB2F0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4" y="73848"/>
            <a:ext cx="2079743" cy="671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8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F1B2-B386-9143-0B73-B500E08EF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0CEE-F339-0AA2-B469-070A6EDA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(2c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FFEAA-F679-2BD5-DB2E-FFFAC33C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8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92521-0F63-F09C-402B-54E71BE283ED}"/>
              </a:ext>
            </a:extLst>
          </p:cNvPr>
          <p:cNvSpPr txBox="1"/>
          <p:nvPr/>
        </p:nvSpPr>
        <p:spPr>
          <a:xfrm>
            <a:off x="551384" y="1484784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on </a:t>
            </a:r>
            <a:r>
              <a:rPr lang="nl-NL" dirty="0" err="1"/>
              <a:t>same</a:t>
            </a:r>
            <a:r>
              <a:rPr lang="nl-NL" dirty="0"/>
              <a:t> level of clients</a:t>
            </a:r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folders </a:t>
            </a:r>
            <a:r>
              <a:rPr lang="nl-NL" dirty="0" err="1"/>
              <a:t>above</a:t>
            </a:r>
            <a:r>
              <a:rPr lang="nl-NL" dirty="0"/>
              <a:t> root of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always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5D44C098-423C-6C88-CBBA-F9FFC94B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3C2CF3-F1C0-0FEB-474F-A12830E34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248" y="54307"/>
            <a:ext cx="2205194" cy="66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0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9E5C-9BDD-A752-C751-CD2F962C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6785-6F33-95E2-5D4A-FB69FB3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D02B-C968-0B17-FA51-6AD8F0F4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9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4FC59-3F28-C95C-3A8E-9F53F84A9094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DamPythonInterface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</p:txBody>
      </p:sp>
      <p:pic>
        <p:nvPicPr>
          <p:cNvPr id="3074" name="Picture 2" descr="Git">
            <a:extLst>
              <a:ext uri="{FF2B5EF4-FFF2-40B4-BE49-F238E27FC236}">
                <a16:creationId xmlns:a16="http://schemas.microsoft.com/office/drawing/2014/main" id="{929AFC5C-846D-8D70-72EF-59EEA682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8518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CC9D0-58FD-9D25-6FB0-AB430638F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1592621"/>
            <a:ext cx="2635385" cy="12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6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73977-A1BC-CB84-9C52-45CE1B07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DBBA2-62A1-E76F-C31A-5E73D27C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9DBFC-F3D7-38C3-A9F3-2AE41E0D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10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60333-5157-39EA-40DB-DB0098541708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DamTools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trunks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F6E53-9DDA-FFAF-14D5-BA5C8137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1900233"/>
            <a:ext cx="2486025" cy="1200150"/>
          </a:xfrm>
          <a:prstGeom prst="rect">
            <a:avLst/>
          </a:prstGeom>
        </p:spPr>
      </p:pic>
      <p:pic>
        <p:nvPicPr>
          <p:cNvPr id="3074" name="Picture 2" descr="Git">
            <a:extLst>
              <a:ext uri="{FF2B5EF4-FFF2-40B4-BE49-F238E27FC236}">
                <a16:creationId xmlns:a16="http://schemas.microsoft.com/office/drawing/2014/main" id="{679463B1-588B-D7C3-3C24-1299A5765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8518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21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6DF8-306E-E81A-2649-63D08E85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Storage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ABCD8-5942-7539-6750-8C5913FF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11</a:t>
            </a:fld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AC859-17E7-54CA-A32A-B433AA99000A}"/>
              </a:ext>
            </a:extLst>
          </p:cNvPr>
          <p:cNvSpPr txBox="1"/>
          <p:nvPr/>
        </p:nvSpPr>
        <p:spPr>
          <a:xfrm>
            <a:off x="429900" y="1484784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stored in DAM issues data will be moved from the repository to a storage location.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96241-C650-F496-2F70-251D96E9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08" y="3284984"/>
            <a:ext cx="4207396" cy="280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2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D3FE-8576-AA68-BB27-B15BC01D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3F051-8B16-9A66-817E-89F8192D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54E47-16E5-F01E-3184-F9F7F907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4043-8556-CAAD-0FC2-B66B428C6801}"/>
              </a:ext>
            </a:extLst>
          </p:cNvPr>
          <p:cNvSpPr txBox="1"/>
          <p:nvPr/>
        </p:nvSpPr>
        <p:spPr>
          <a:xfrm>
            <a:off x="407368" y="17008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Keep </a:t>
            </a:r>
            <a:r>
              <a:rPr lang="nl-NL" dirty="0" err="1"/>
              <a:t>alive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bugfix</a:t>
            </a:r>
            <a:r>
              <a:rPr lang="nl-NL" dirty="0"/>
              <a:t> releases)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After</a:t>
            </a:r>
            <a:r>
              <a:rPr lang="nl-NL" dirty="0"/>
              <a:t> next release Dam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r>
              <a:rPr lang="nl-NL" dirty="0"/>
              <a:t> -&gt; </a:t>
            </a:r>
            <a:r>
              <a:rPr lang="nl-NL" dirty="0" err="1"/>
              <a:t>read-only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38021-1AF8-362B-CB1A-7A514DF5F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2396877"/>
            <a:ext cx="6115608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38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A915-2319-7E1D-FE7A-4499F824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13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36D3B-0427-C276-1744-4F6BFA29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76672"/>
            <a:ext cx="8167836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15F0-349F-9633-84FB-FC50B5F1F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6C4A8-6FAE-63BA-200E-60BB75D0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14</a:t>
            </a:fld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96169-D97B-C3E4-2B78-21EAE2BD4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1412776"/>
            <a:ext cx="3847356" cy="256490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EC22BBC-5548-BEAE-422A-4EC7E92B4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Agreed</a:t>
            </a:r>
            <a:r>
              <a:rPr lang="nl-NL" dirty="0"/>
              <a:t> </a:t>
            </a:r>
            <a:r>
              <a:rPr lang="nl-NL" dirty="0" err="1"/>
              <a:t>upon</a:t>
            </a:r>
            <a:r>
              <a:rPr lang="nl-NL" dirty="0"/>
              <a:t> 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802BC-0B25-C67E-4CCB-36229EED9339}"/>
              </a:ext>
            </a:extLst>
          </p:cNvPr>
          <p:cNvSpPr txBox="1"/>
          <p:nvPr/>
        </p:nvSpPr>
        <p:spPr>
          <a:xfrm>
            <a:off x="551384" y="1484784"/>
            <a:ext cx="691276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migrate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4 new git </a:t>
            </a:r>
            <a:r>
              <a:rPr lang="nl-NL" sz="1600" dirty="0" err="1"/>
              <a:t>repositories</a:t>
            </a:r>
            <a:r>
              <a:rPr lang="nl-NL" sz="1600" dirty="0"/>
              <a:t> (</a:t>
            </a:r>
            <a:r>
              <a:rPr lang="nl-NL" sz="1600" dirty="0" err="1"/>
              <a:t>DamEngine</a:t>
            </a:r>
            <a:r>
              <a:rPr lang="nl-NL" sz="1600" dirty="0"/>
              <a:t>, </a:t>
            </a:r>
            <a:r>
              <a:rPr lang="nl-NL" sz="1600" dirty="0" err="1"/>
              <a:t>DamClients</a:t>
            </a:r>
            <a:r>
              <a:rPr lang="nl-NL" sz="1600" dirty="0"/>
              <a:t>, </a:t>
            </a:r>
            <a:r>
              <a:rPr lang="nl-NL" sz="1600" dirty="0" err="1"/>
              <a:t>DamPythonInterface</a:t>
            </a:r>
            <a:r>
              <a:rPr lang="nl-NL" sz="1600" dirty="0"/>
              <a:t>, </a:t>
            </a:r>
            <a:r>
              <a:rPr lang="nl-NL" sz="1600" dirty="0" err="1"/>
              <a:t>DamTools</a:t>
            </a:r>
            <a:r>
              <a:rPr lang="nl-NL" sz="16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choose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solution 2c </a:t>
            </a:r>
            <a:r>
              <a:rPr lang="nl-NL" sz="1600" dirty="0" err="1"/>
              <a:t>for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DamClients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do </a:t>
            </a:r>
            <a:r>
              <a:rPr lang="nl-NL" sz="1600" dirty="0" err="1"/>
              <a:t>not</a:t>
            </a:r>
            <a:r>
              <a:rPr lang="nl-NL" sz="1600" dirty="0"/>
              <a:t> </a:t>
            </a:r>
            <a:r>
              <a:rPr lang="nl-NL" sz="1600" dirty="0" err="1"/>
              <a:t>migrate</a:t>
            </a:r>
            <a:r>
              <a:rPr lang="nl-NL" sz="1600" dirty="0"/>
              <a:t> branches </a:t>
            </a:r>
            <a:r>
              <a:rPr lang="nl-NL" sz="1600" dirty="0" err="1"/>
              <a:t>and</a:t>
            </a:r>
            <a:r>
              <a:rPr lang="nl-NL" sz="1600" dirty="0"/>
              <a:t> tags.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keep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trunk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DamEngine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err="1"/>
              <a:t>If</a:t>
            </a:r>
            <a:r>
              <a:rPr lang="nl-NL" sz="1600" dirty="0"/>
              <a:t> </a:t>
            </a:r>
            <a:r>
              <a:rPr lang="nl-NL" sz="1600" dirty="0" err="1"/>
              <a:t>possible</a:t>
            </a:r>
            <a:r>
              <a:rPr lang="nl-NL" sz="1600" dirty="0"/>
              <a:t>: we keep part of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DamClients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 (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trunk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original</a:t>
            </a:r>
            <a:r>
              <a:rPr lang="nl-NL" sz="1600" dirty="0"/>
              <a:t> SVN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rename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namespaces</a:t>
            </a:r>
            <a:r>
              <a:rPr lang="nl-NL" sz="1600" dirty="0"/>
              <a:t>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from</a:t>
            </a:r>
            <a:r>
              <a:rPr lang="nl-NL" sz="1600" dirty="0"/>
              <a:t> </a:t>
            </a:r>
            <a:r>
              <a:rPr lang="nl-NL" sz="1600" dirty="0" err="1"/>
              <a:t>Dam.Deltares</a:t>
            </a:r>
            <a:r>
              <a:rPr lang="nl-NL" sz="1600" dirty="0"/>
              <a:t>…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DamUI.Deltares</a:t>
            </a:r>
            <a:r>
              <a:rPr lang="nl-NL" sz="16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rename</a:t>
            </a:r>
            <a:r>
              <a:rPr lang="nl-NL" sz="1600" dirty="0"/>
              <a:t> </a:t>
            </a:r>
            <a:r>
              <a:rPr lang="nl-NL" sz="1600" dirty="0" err="1"/>
              <a:t>where</a:t>
            </a:r>
            <a:r>
              <a:rPr lang="nl-NL" sz="1600" dirty="0"/>
              <a:t> </a:t>
            </a:r>
            <a:r>
              <a:rPr lang="nl-NL" sz="1600" dirty="0" err="1"/>
              <a:t>necessary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folders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same</a:t>
            </a:r>
            <a:r>
              <a:rPr lang="nl-NL" sz="1600" dirty="0"/>
              <a:t> as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namespaces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projects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For storage</a:t>
            </a:r>
            <a:r>
              <a:rPr lang="nl-NL" sz="1600"/>
              <a:t>: we do </a:t>
            </a:r>
            <a:r>
              <a:rPr lang="nl-NL" sz="1600" dirty="0" err="1"/>
              <a:t>not</a:t>
            </a:r>
            <a:r>
              <a:rPr lang="nl-NL" sz="1600" dirty="0"/>
              <a:t> </a:t>
            </a:r>
            <a:r>
              <a:rPr lang="nl-NL" sz="1600" dirty="0" err="1"/>
              <a:t>migrate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Issue </a:t>
            </a:r>
            <a:r>
              <a:rPr lang="nl-NL" sz="1600" dirty="0" err="1"/>
              <a:t>related</a:t>
            </a:r>
            <a:r>
              <a:rPr lang="nl-NL" sz="1600" dirty="0"/>
              <a:t> data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Project data, but </a:t>
            </a:r>
            <a:r>
              <a:rPr lang="nl-NL" sz="1600" dirty="0" err="1"/>
              <a:t>just</a:t>
            </a:r>
            <a:r>
              <a:rPr lang="nl-NL" sz="1600" dirty="0"/>
              <a:t> </a:t>
            </a:r>
            <a:r>
              <a:rPr lang="nl-NL" sz="1600" dirty="0" err="1"/>
              <a:t>agree</a:t>
            </a:r>
            <a:r>
              <a:rPr lang="nl-NL" sz="1600" dirty="0"/>
              <a:t> </a:t>
            </a:r>
            <a:r>
              <a:rPr lang="nl-NL" sz="1600" dirty="0" err="1"/>
              <a:t>upon</a:t>
            </a:r>
            <a:r>
              <a:rPr lang="nl-NL" sz="1600" dirty="0"/>
              <a:t> a </a:t>
            </a:r>
            <a:r>
              <a:rPr lang="nl-NL" sz="1600" dirty="0" err="1"/>
              <a:t>location</a:t>
            </a:r>
            <a:r>
              <a:rPr lang="nl-NL" sz="1600" dirty="0"/>
              <a:t> </a:t>
            </a:r>
            <a:r>
              <a:rPr lang="nl-NL" sz="1600" dirty="0" err="1"/>
              <a:t>where</a:t>
            </a:r>
            <a:r>
              <a:rPr lang="nl-NL" sz="1600" dirty="0"/>
              <a:t> we </a:t>
            </a:r>
            <a:r>
              <a:rPr lang="nl-NL" sz="1600" dirty="0" err="1"/>
              <a:t>can</a:t>
            </a:r>
            <a:r>
              <a:rPr lang="nl-NL" sz="1600" dirty="0"/>
              <a:t> store </a:t>
            </a:r>
            <a:r>
              <a:rPr lang="nl-NL" sz="1600" dirty="0" err="1"/>
              <a:t>them</a:t>
            </a:r>
            <a:r>
              <a:rPr lang="nl-NL" sz="1600" dirty="0"/>
              <a:t> in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future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Old releases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DamLive</a:t>
            </a:r>
            <a:r>
              <a:rPr lang="nl-NL" sz="1600" dirty="0"/>
              <a:t> have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archived</a:t>
            </a:r>
            <a:r>
              <a:rPr lang="nl-NL" sz="1600" dirty="0"/>
              <a:t>. The </a:t>
            </a:r>
            <a:r>
              <a:rPr lang="nl-NL" sz="1600" dirty="0" err="1"/>
              <a:t>location</a:t>
            </a:r>
            <a:r>
              <a:rPr lang="nl-NL" sz="1600" dirty="0"/>
              <a:t> has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decided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The </a:t>
            </a:r>
            <a:r>
              <a:rPr lang="nl-NL" sz="1600" dirty="0" err="1"/>
              <a:t>old</a:t>
            </a:r>
            <a:r>
              <a:rPr lang="nl-NL" sz="1600" dirty="0"/>
              <a:t> Dam SVN </a:t>
            </a:r>
            <a:r>
              <a:rPr lang="nl-NL" sz="1600" dirty="0" err="1"/>
              <a:t>repository</a:t>
            </a:r>
            <a:r>
              <a:rPr lang="nl-NL" sz="1600" dirty="0"/>
              <a:t> </a:t>
            </a:r>
            <a:r>
              <a:rPr lang="nl-NL" sz="1600" dirty="0" err="1"/>
              <a:t>will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available</a:t>
            </a:r>
            <a:r>
              <a:rPr lang="nl-NL" sz="1600" dirty="0"/>
              <a:t> </a:t>
            </a:r>
            <a:r>
              <a:rPr lang="nl-NL" sz="1600" dirty="0" err="1"/>
              <a:t>for</a:t>
            </a:r>
            <a:r>
              <a:rPr lang="nl-NL" sz="1600" dirty="0"/>
              <a:t> a minimum of 5 </a:t>
            </a:r>
            <a:r>
              <a:rPr lang="nl-NL" sz="1600" dirty="0" err="1"/>
              <a:t>years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will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made </a:t>
            </a:r>
            <a:r>
              <a:rPr lang="nl-NL" sz="1600" dirty="0" err="1"/>
              <a:t>read-only</a:t>
            </a:r>
            <a:r>
              <a:rPr lang="nl-NL" sz="1600" dirty="0"/>
              <a:t> </a:t>
            </a:r>
            <a:r>
              <a:rPr lang="nl-NL" sz="1600" dirty="0" err="1"/>
              <a:t>after</a:t>
            </a:r>
            <a:r>
              <a:rPr lang="nl-NL" sz="1600" dirty="0"/>
              <a:t> new releases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DamLive</a:t>
            </a:r>
            <a:r>
              <a:rPr lang="nl-NL" sz="1600" dirty="0"/>
              <a:t> have been made.</a:t>
            </a:r>
          </a:p>
        </p:txBody>
      </p:sp>
    </p:spTree>
    <p:extLst>
      <p:ext uri="{BB962C8B-B14F-4D97-AF65-F5344CB8AC3E}">
        <p14:creationId xmlns:p14="http://schemas.microsoft.com/office/powerpoint/2010/main" val="889559503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 - DEC 2024">
  <a:themeElements>
    <a:clrScheme name="Deltares JULI 2024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80C80"/>
      </a:hlink>
      <a:folHlink>
        <a:srgbClr val="0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Custom Color 1">
      <a:srgbClr val="E6E6E6"/>
    </a:custClr>
    <a:custClr name="Custom Color 2">
      <a:srgbClr val="F0F4FF"/>
    </a:custClr>
    <a:custClr name="Custom Color 3">
      <a:srgbClr val="F0FCFA"/>
    </a:custClr>
    <a:custClr name="Custom Color 4">
      <a:srgbClr val="FFD814"/>
    </a:custClr>
    <a:custClr name="Custom Color 5">
      <a:srgbClr val="D63300"/>
    </a:custClr>
  </a:custClrLst>
  <a:extLst>
    <a:ext uri="{05A4C25C-085E-4340-85A3-A5531E510DB2}">
      <thm15:themeFamily xmlns:thm15="http://schemas.microsoft.com/office/thememl/2012/main" name="Presentation5" id="{E4A0FA65-493D-47A4-888E-E387CD126246}" vid="{6EE4CA90-DAF4-4774-9B20-E2857A51CA9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D5FF668032E4C9274B47EB275ABFF" ma:contentTypeVersion="11" ma:contentTypeDescription="Create a new document." ma:contentTypeScope="" ma:versionID="6993092d5444a04245674f34c3b09c9a">
  <xsd:schema xmlns:xsd="http://www.w3.org/2001/XMLSchema" xmlns:xs="http://www.w3.org/2001/XMLSchema" xmlns:p="http://schemas.microsoft.com/office/2006/metadata/properties" xmlns:ns2="784e3b78-916f-4464-b7f7-91bc32f279b4" xmlns:ns3="659caa58-334e-4197-ba2d-04bc96ec47dc" targetNamespace="http://schemas.microsoft.com/office/2006/metadata/properties" ma:root="true" ma:fieldsID="8009c600caab81c92e336f409ef34edf" ns2:_="" ns3:_="">
    <xsd:import namespace="784e3b78-916f-4464-b7f7-91bc32f279b4"/>
    <xsd:import namespace="659caa58-334e-4197-ba2d-04bc96ec4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3b78-916f-4464-b7f7-91bc32f279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b92cde-922f-41e6-b057-b97c56e4b7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aa58-334e-4197-ba2d-04bc96ec47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93b574-45f7-4b26-aace-c8bf04aa81e8}" ma:internalName="TaxCatchAll" ma:showField="CatchAllData" ma:web="659caa58-334e-4197-ba2d-04bc96ec47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4e3b78-916f-4464-b7f7-91bc32f279b4">
      <Terms xmlns="http://schemas.microsoft.com/office/infopath/2007/PartnerControls"/>
    </lcf76f155ced4ddcb4097134ff3c332f>
    <TaxCatchAll xmlns="659caa58-334e-4197-ba2d-04bc96ec47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22EE6E-2D47-4670-A84E-15077362F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4e3b78-916f-4464-b7f7-91bc32f279b4"/>
    <ds:schemaRef ds:uri="659caa58-334e-4197-ba2d-04bc96ec47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7F7EB1-9C02-4498-A735-BACEBE2F295B}">
  <ds:schemaRefs>
    <ds:schemaRef ds:uri="http://purl.org/dc/dcmitype/"/>
    <ds:schemaRef ds:uri="659caa58-334e-4197-ba2d-04bc96ec47d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84e3b78-916f-4464-b7f7-91bc32f279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69E632-42C0-4E06-875A-6F4D7061C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Blank Presentation</Template>
  <TotalTime>332</TotalTime>
  <Words>572</Words>
  <Application>Microsoft Office PowerPoint</Application>
  <PresentationFormat>Widescreen</PresentationFormat>
  <Paragraphs>117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Deltares - DEC 2024</vt:lpstr>
      <vt:lpstr>PowerPoint Presentation</vt:lpstr>
      <vt:lpstr>Content</vt:lpstr>
      <vt:lpstr>Current status</vt:lpstr>
      <vt:lpstr>Migration plan</vt:lpstr>
      <vt:lpstr>New git repositories (1 DamEngine)</vt:lpstr>
      <vt:lpstr>New git repositories (2a DamClients)</vt:lpstr>
      <vt:lpstr>New git repositories (2b DamClients)</vt:lpstr>
      <vt:lpstr>New git repositories (2c DamClients)</vt:lpstr>
      <vt:lpstr>New git repositories (3)</vt:lpstr>
      <vt:lpstr>New git repositories (4)</vt:lpstr>
      <vt:lpstr>Storage</vt:lpstr>
      <vt:lpstr>Archive original SVN DAM repository</vt:lpstr>
      <vt:lpstr>PowerPoint Presentation</vt:lpstr>
      <vt:lpstr>Agreed upon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The</dc:creator>
  <cp:lastModifiedBy>Tom The</cp:lastModifiedBy>
  <cp:revision>12</cp:revision>
  <dcterms:created xsi:type="dcterms:W3CDTF">2026-02-18T14:33:59Z</dcterms:created>
  <dcterms:modified xsi:type="dcterms:W3CDTF">2026-02-20T11:15:38Z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0x010100EC7D5FF668032E4C9274B47EB275ABFF</vt:lpwstr>
  </property>
  <property fmtid="{D5CDD505-2E9C-101B-9397-08002B2CF9AE}" pid="3" name="MediaServiceImageTags">
    <vt:lpwstr/>
  </property>
</Properties>
</file>