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4" r:id="rId2"/>
    <p:sldId id="275" r:id="rId3"/>
    <p:sldId id="269" r:id="rId4"/>
    <p:sldId id="293" r:id="rId5"/>
    <p:sldId id="294" r:id="rId6"/>
    <p:sldId id="292" r:id="rId7"/>
    <p:sldId id="287" r:id="rId8"/>
    <p:sldId id="291" r:id="rId9"/>
    <p:sldId id="286" r:id="rId10"/>
    <p:sldId id="290" r:id="rId11"/>
    <p:sldId id="285" r:id="rId12"/>
    <p:sldId id="289" r:id="rId13"/>
    <p:sldId id="288" r:id="rId14"/>
    <p:sldId id="282" r:id="rId15"/>
    <p:sldId id="283" r:id="rId16"/>
    <p:sldId id="284" r:id="rId17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D69A-6E4F-4749-B4ED-F6598511E7BD}" type="datetimeFigureOut">
              <a:rPr lang="en-GB" smtClean="0"/>
              <a:t>08/01/2018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C027C-1381-4AF1-B4BF-B6508260E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9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Demo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Doel</a:t>
            </a:r>
            <a:r>
              <a:rPr lang="en-US" dirty="0" smtClean="0"/>
              <a:t>: </a:t>
            </a:r>
          </a:p>
          <a:p>
            <a:r>
              <a:rPr lang="en-US" dirty="0" smtClean="0"/>
              <a:t>Team </a:t>
            </a:r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de product owner, wat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gedaan</a:t>
            </a:r>
            <a:r>
              <a:rPr lang="en-US" dirty="0" smtClean="0"/>
              <a:t> is in de sprint,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voorkeur</a:t>
            </a:r>
            <a:r>
              <a:rPr lang="en-US" dirty="0" smtClean="0"/>
              <a:t> </a:t>
            </a:r>
            <a:r>
              <a:rPr lang="en-US" dirty="0" err="1" smtClean="0"/>
              <a:t>d.m.v</a:t>
            </a:r>
            <a:r>
              <a:rPr lang="en-US" dirty="0" smtClean="0"/>
              <a:t>. demo van </a:t>
            </a:r>
            <a:r>
              <a:rPr lang="en-US" dirty="0" err="1" smtClean="0"/>
              <a:t>werkende</a:t>
            </a:r>
            <a:r>
              <a:rPr lang="en-US" dirty="0" smtClean="0"/>
              <a:t> software.</a:t>
            </a:r>
          </a:p>
          <a:p>
            <a:r>
              <a:rPr lang="en-US" dirty="0" err="1" smtClean="0"/>
              <a:t>Toelichting</a:t>
            </a:r>
            <a:r>
              <a:rPr lang="en-US" dirty="0" smtClean="0"/>
              <a:t> </a:t>
            </a:r>
            <a:r>
              <a:rPr lang="en-US" dirty="0" err="1" smtClean="0"/>
              <a:t>geven</a:t>
            </a:r>
            <a:r>
              <a:rPr lang="en-US" dirty="0" smtClean="0"/>
              <a:t> op sprint </a:t>
            </a:r>
            <a:r>
              <a:rPr lang="en-US" dirty="0" err="1" smtClean="0"/>
              <a:t>doelen</a:t>
            </a:r>
            <a:r>
              <a:rPr lang="en-US" dirty="0" smtClean="0"/>
              <a:t> en hoe 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gerealiseerd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5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Discussie</a:t>
            </a:r>
            <a:r>
              <a:rPr lang="en-US" dirty="0" smtClean="0"/>
              <a:t> over de features </a:t>
            </a:r>
            <a:r>
              <a:rPr lang="en-US" dirty="0" err="1" smtClean="0"/>
              <a:t>zelf</a:t>
            </a:r>
            <a:r>
              <a:rPr lang="en-US" dirty="0" smtClean="0"/>
              <a:t> (die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goed</a:t>
            </a:r>
            <a:r>
              <a:rPr lang="en-US" dirty="0" smtClean="0"/>
              <a:t> is </a:t>
            </a:r>
            <a:r>
              <a:rPr lang="en-US" dirty="0" err="1" smtClean="0"/>
              <a:t>buiten</a:t>
            </a:r>
            <a:r>
              <a:rPr lang="en-US" dirty="0" smtClean="0"/>
              <a:t> het team om </a:t>
            </a:r>
            <a:r>
              <a:rPr lang="en-US" dirty="0" err="1" smtClean="0"/>
              <a:t>vastgesteld</a:t>
            </a:r>
            <a:r>
              <a:rPr lang="en-US" dirty="0" smtClean="0"/>
              <a:t> door de product owner).</a:t>
            </a:r>
          </a:p>
          <a:p>
            <a:r>
              <a:rPr lang="en-US" dirty="0" err="1" smtClean="0"/>
              <a:t>Discussie</a:t>
            </a:r>
            <a:r>
              <a:rPr lang="en-US" dirty="0" smtClean="0"/>
              <a:t> over </a:t>
            </a:r>
            <a:r>
              <a:rPr lang="en-US" dirty="0" err="1" smtClean="0"/>
              <a:t>dingen</a:t>
            </a:r>
            <a:r>
              <a:rPr lang="en-US" dirty="0" smtClean="0"/>
              <a:t> die </a:t>
            </a:r>
            <a:r>
              <a:rPr lang="en-US" dirty="0" err="1" smtClean="0"/>
              <a:t>buiten</a:t>
            </a:r>
            <a:r>
              <a:rPr lang="en-US" dirty="0" smtClean="0"/>
              <a:t> de </a:t>
            </a:r>
            <a:r>
              <a:rPr lang="en-US" dirty="0" err="1" smtClean="0"/>
              <a:t>vastgestelde</a:t>
            </a:r>
            <a:r>
              <a:rPr lang="en-US" dirty="0" smtClean="0"/>
              <a:t> scope van de sprint </a:t>
            </a:r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vallen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29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DAM refactoring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Rekenhart</a:t>
            </a:r>
            <a:r>
              <a:rPr lang="en-US" sz="2200" dirty="0"/>
              <a:t> (Dam Engine) </a:t>
            </a:r>
            <a:r>
              <a:rPr lang="en-US" sz="2200" dirty="0" err="1" smtClean="0"/>
              <a:t>lostrekken</a:t>
            </a:r>
            <a:r>
              <a:rPr lang="en-US" sz="2200" dirty="0" smtClean="0"/>
              <a:t> en </a:t>
            </a:r>
            <a:r>
              <a:rPr lang="en-US" sz="2200" dirty="0" err="1" smtClean="0"/>
              <a:t>volledig</a:t>
            </a:r>
            <a:r>
              <a:rPr lang="en-US" sz="2200" dirty="0" smtClean="0"/>
              <a:t> </a:t>
            </a:r>
            <a:r>
              <a:rPr lang="en-US" sz="2200" dirty="0" err="1" smtClean="0"/>
              <a:t>onafhankelijk</a:t>
            </a:r>
            <a:r>
              <a:rPr lang="en-US" sz="2200" dirty="0" smtClean="0"/>
              <a:t> </a:t>
            </a:r>
            <a:r>
              <a:rPr lang="en-US" sz="2200" dirty="0" err="1" smtClean="0"/>
              <a:t>maken</a:t>
            </a:r>
            <a:r>
              <a:rPr lang="en-US" sz="2200" dirty="0" smtClean="0"/>
              <a:t> van </a:t>
            </a:r>
            <a:r>
              <a:rPr lang="en-US" sz="2200" dirty="0" err="1" smtClean="0"/>
              <a:t>bestaande</a:t>
            </a:r>
            <a:r>
              <a:rPr lang="en-US" sz="2200" dirty="0" smtClean="0"/>
              <a:t> clients.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Oude clients </a:t>
            </a:r>
            <a:r>
              <a:rPr lang="en-US" sz="2200" dirty="0" err="1" smtClean="0"/>
              <a:t>aansluiten</a:t>
            </a:r>
            <a:r>
              <a:rPr lang="en-US" sz="2200" dirty="0" smtClean="0"/>
              <a:t> op </a:t>
            </a:r>
            <a:r>
              <a:rPr lang="en-US" sz="2200" dirty="0" err="1" smtClean="0"/>
              <a:t>nieuwe</a:t>
            </a:r>
            <a:r>
              <a:rPr lang="en-US" sz="2200" dirty="0" smtClean="0"/>
              <a:t> DAM Engine.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en-US" sz="1800" dirty="0"/>
              <a:t>DAM </a:t>
            </a:r>
            <a:r>
              <a:rPr lang="en-US" sz="1800" dirty="0" smtClean="0"/>
              <a:t>UI (</a:t>
            </a:r>
            <a:r>
              <a:rPr lang="en-US" sz="1800" dirty="0" err="1" smtClean="0"/>
              <a:t>Toetsen</a:t>
            </a:r>
            <a:r>
              <a:rPr lang="en-US" sz="1800" dirty="0" smtClean="0"/>
              <a:t>, </a:t>
            </a:r>
            <a:r>
              <a:rPr lang="en-US" sz="1800" dirty="0" err="1" smtClean="0"/>
              <a:t>Toetsen</a:t>
            </a:r>
            <a:r>
              <a:rPr lang="en-US" sz="1800" dirty="0" smtClean="0"/>
              <a:t> </a:t>
            </a:r>
            <a:r>
              <a:rPr lang="en-US" sz="1800" dirty="0" err="1" smtClean="0"/>
              <a:t>regionaal</a:t>
            </a:r>
            <a:r>
              <a:rPr lang="en-US" sz="1800" dirty="0" smtClean="0"/>
              <a:t>, </a:t>
            </a:r>
            <a:r>
              <a:rPr lang="en-US" sz="1800" dirty="0" err="1" smtClean="0"/>
              <a:t>Ontwerpen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err="1" smtClean="0"/>
              <a:t>DamLive</a:t>
            </a:r>
            <a:endParaRPr lang="en-US" sz="1800" dirty="0" smtClean="0"/>
          </a:p>
          <a:p>
            <a:pPr lvl="1"/>
            <a:r>
              <a:rPr lang="en-US" sz="1800" dirty="0" err="1" smtClean="0"/>
              <a:t>DamLive</a:t>
            </a:r>
            <a:r>
              <a:rPr lang="en-US" sz="1800" dirty="0" smtClean="0"/>
              <a:t> showcase</a:t>
            </a:r>
          </a:p>
          <a:p>
            <a:pPr lvl="1"/>
            <a:r>
              <a:rPr lang="en-US" sz="1800" dirty="0" smtClean="0"/>
              <a:t>DAM Kernel comparison runner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/>
              <a:t>D-Geo Stability (</a:t>
            </a:r>
            <a:r>
              <a:rPr lang="en-US" sz="1800" dirty="0" err="1"/>
              <a:t>binnenwaarts</a:t>
            </a:r>
            <a:r>
              <a:rPr lang="en-US" sz="1800" dirty="0"/>
              <a:t>, </a:t>
            </a:r>
            <a:r>
              <a:rPr lang="en-US" sz="1800" dirty="0" err="1"/>
              <a:t>buitenwaarts</a:t>
            </a:r>
            <a:r>
              <a:rPr lang="en-US" sz="1800" dirty="0"/>
              <a:t>, </a:t>
            </a:r>
            <a:r>
              <a:rPr lang="en-US" sz="1800" dirty="0" err="1"/>
              <a:t>horizontaal</a:t>
            </a:r>
            <a:r>
              <a:rPr lang="en-US" sz="1800" dirty="0"/>
              <a:t> </a:t>
            </a:r>
            <a:r>
              <a:rPr lang="en-US" sz="1800" dirty="0" err="1"/>
              <a:t>evenwicht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Piping (Bligh, Sellmeijer 4 </a:t>
            </a:r>
            <a:r>
              <a:rPr lang="en-US" sz="1800" dirty="0" err="1"/>
              <a:t>krachten</a:t>
            </a:r>
            <a:r>
              <a:rPr lang="en-US" sz="1800" dirty="0"/>
              <a:t>, VNK)</a:t>
            </a:r>
            <a:endParaRPr lang="en-US" sz="22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Extra </a:t>
            </a: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 (nice to have)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 smtClean="0"/>
              <a:t>WTI Piping</a:t>
            </a:r>
            <a:endParaRPr lang="en-US" sz="1800" dirty="0"/>
          </a:p>
          <a:p>
            <a:pPr lvl="1"/>
            <a:r>
              <a:rPr lang="en-US" sz="1800" dirty="0" smtClean="0"/>
              <a:t>WTI </a:t>
            </a:r>
            <a:r>
              <a:rPr lang="en-US" sz="1800" dirty="0" err="1" smtClean="0"/>
              <a:t>Macrostabiliteit</a:t>
            </a:r>
            <a:endParaRPr lang="en-US" sz="2200" dirty="0"/>
          </a:p>
          <a:p>
            <a:pPr marL="45720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0918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Regionaal</a:t>
            </a:r>
            <a:r>
              <a:rPr lang="en-US" dirty="0"/>
              <a:t> scenario </a:t>
            </a:r>
            <a:r>
              <a:rPr lang="en-US" dirty="0" err="1"/>
              <a:t>selectie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Regionaal</a:t>
            </a:r>
            <a:r>
              <a:rPr lang="en-US" dirty="0" smtClean="0"/>
              <a:t> </a:t>
            </a:r>
            <a:r>
              <a:rPr lang="en-US" dirty="0" err="1"/>
              <a:t>toetsen</a:t>
            </a:r>
            <a:r>
              <a:rPr lang="en-US" dirty="0"/>
              <a:t> </a:t>
            </a:r>
            <a:r>
              <a:rPr lang="en-US" dirty="0" err="1" smtClean="0"/>
              <a:t>werkend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Schematisatiefactor</a:t>
            </a:r>
            <a:r>
              <a:rPr lang="en-US" dirty="0" smtClean="0"/>
              <a:t> NIET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</a:t>
            </a:r>
            <a:r>
              <a:rPr lang="en-US" dirty="0"/>
              <a:t>UI </a:t>
            </a:r>
            <a:r>
              <a:rPr lang="en-US" dirty="0" err="1"/>
              <a:t>testen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Apply </a:t>
            </a:r>
            <a:r>
              <a:rPr lang="en-US" dirty="0"/>
              <a:t>multicore calculation to all calculators (Design, Regional assessment, Operational)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</a:t>
            </a:r>
            <a:r>
              <a:rPr lang="en-US" dirty="0"/>
              <a:t>UI Setup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DamLive</a:t>
            </a:r>
            <a:r>
              <a:rPr lang="en-US" dirty="0" smtClean="0"/>
              <a:t> </a:t>
            </a:r>
            <a:r>
              <a:rPr lang="en-US" dirty="0" err="1" smtClean="0"/>
              <a:t>aansluiten</a:t>
            </a:r>
            <a:r>
              <a:rPr lang="en-US" dirty="0" smtClean="0"/>
              <a:t> op Dam Engine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DamLive</a:t>
            </a:r>
            <a:r>
              <a:rPr lang="en-US" dirty="0" smtClean="0"/>
              <a:t> application </a:t>
            </a:r>
            <a:r>
              <a:rPr lang="en-US" dirty="0" err="1" smtClean="0"/>
              <a:t>testen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32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binnenwaarts</a:t>
            </a:r>
            <a:r>
              <a:rPr lang="en-US" dirty="0"/>
              <a:t> </a:t>
            </a:r>
            <a:r>
              <a:rPr lang="en-US" dirty="0" err="1"/>
              <a:t>aangesloten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buitenwaarts</a:t>
            </a:r>
            <a:r>
              <a:rPr lang="en-US" dirty="0"/>
              <a:t> </a:t>
            </a:r>
            <a:r>
              <a:rPr lang="en-US" dirty="0" err="1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piping </a:t>
            </a:r>
            <a:r>
              <a:rPr lang="en-US" dirty="0" err="1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/>
              <a:t>macrostabiliteit</a:t>
            </a:r>
            <a:r>
              <a:rPr lang="en-US" dirty="0"/>
              <a:t> </a:t>
            </a:r>
            <a:r>
              <a:rPr lang="en-US" dirty="0" err="1"/>
              <a:t>aangesloten</a:t>
            </a:r>
            <a:endParaRPr lang="en-US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Horizontaal</a:t>
            </a:r>
            <a:r>
              <a:rPr lang="en-US" dirty="0" smtClean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Faalmechanisme</a:t>
            </a:r>
            <a:r>
              <a:rPr lang="en-US" dirty="0" smtClean="0"/>
              <a:t>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Ondersteunende</a:t>
            </a:r>
            <a:r>
              <a:rPr lang="en-US" dirty="0" smtClean="0"/>
              <a:t> module)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13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 smtClean="0"/>
              <a:t>binnenwaarts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D-Geo </a:t>
            </a:r>
            <a:r>
              <a:rPr lang="en-US" dirty="0"/>
              <a:t>Stability </a:t>
            </a:r>
            <a:r>
              <a:rPr lang="en-US" dirty="0" err="1" smtClean="0"/>
              <a:t>buitenwaarts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Piping </a:t>
            </a:r>
            <a:r>
              <a:rPr lang="en-US" dirty="0"/>
              <a:t>Sellmeijer VNK </a:t>
            </a:r>
            <a:r>
              <a:rPr lang="en-US" dirty="0" err="1" smtClean="0"/>
              <a:t>aangesloten</a:t>
            </a:r>
            <a:endParaRPr lang="en-US" sz="28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smtClean="0"/>
              <a:t>piping </a:t>
            </a:r>
            <a:r>
              <a:rPr lang="en-US" dirty="0" err="1" smtClean="0"/>
              <a:t>aangesloten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 smtClean="0"/>
              <a:t>macrostabiliteit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87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4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DAM UI </a:t>
            </a:r>
            <a:r>
              <a:rPr lang="en-US" sz="2400" dirty="0" err="1" smtClean="0"/>
              <a:t>roept</a:t>
            </a:r>
            <a:r>
              <a:rPr lang="en-US" sz="2400" dirty="0" smtClean="0"/>
              <a:t> Dam Engine </a:t>
            </a:r>
            <a:r>
              <a:rPr lang="en-US" sz="2400" dirty="0" err="1" smtClean="0"/>
              <a:t>aan</a:t>
            </a:r>
            <a:r>
              <a:rPr lang="en-US" sz="2400" dirty="0" smtClean="0"/>
              <a:t> en </a:t>
            </a:r>
            <a:r>
              <a:rPr lang="en-US" sz="2400" dirty="0" err="1" smtClean="0"/>
              <a:t>toont</a:t>
            </a:r>
            <a:r>
              <a:rPr lang="en-US" sz="2400" dirty="0" smtClean="0"/>
              <a:t> </a:t>
            </a:r>
            <a:r>
              <a:rPr lang="en-US" sz="2400" dirty="0" err="1" smtClean="0"/>
              <a:t>resultaten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 smtClean="0"/>
              <a:t>aangesloten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Ontwerpen</a:t>
            </a:r>
            <a:r>
              <a:rPr lang="en-US" sz="2400" dirty="0" smtClean="0"/>
              <a:t>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28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3 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gehaald</a:t>
            </a:r>
            <a:endParaRPr lang="en-US" dirty="0" smtClean="0"/>
          </a:p>
          <a:p>
            <a:r>
              <a:rPr lang="en-US" dirty="0" smtClean="0"/>
              <a:t>1 week </a:t>
            </a:r>
            <a:r>
              <a:rPr lang="en-US" dirty="0" err="1" smtClean="0"/>
              <a:t>kwijt</a:t>
            </a:r>
            <a:r>
              <a:rPr lang="en-US" dirty="0" smtClean="0"/>
              <a:t> door </a:t>
            </a:r>
            <a:r>
              <a:rPr lang="en-US" dirty="0" err="1" smtClean="0"/>
              <a:t>ziekte</a:t>
            </a:r>
            <a:r>
              <a:rPr lang="en-US" dirty="0" smtClean="0"/>
              <a:t> van </a:t>
            </a:r>
            <a:r>
              <a:rPr lang="en-US" dirty="0" err="1" smtClean="0"/>
              <a:t>ontwikkelaar</a:t>
            </a:r>
            <a:r>
              <a:rPr lang="en-US" dirty="0" smtClean="0"/>
              <a:t> (15% </a:t>
            </a:r>
            <a:r>
              <a:rPr lang="en-US" dirty="0" err="1" smtClean="0"/>
              <a:t>ontwikkel</a:t>
            </a:r>
            <a:r>
              <a:rPr lang="en-US" dirty="0" smtClean="0"/>
              <a:t> </a:t>
            </a:r>
            <a:r>
              <a:rPr lang="en-US" dirty="0" err="1" smtClean="0"/>
              <a:t>capaciteit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857250" lvl="1" indent="-457200"/>
            <a:r>
              <a:rPr lang="en-US" dirty="0" smtClean="0"/>
              <a:t>18 issues done</a:t>
            </a:r>
          </a:p>
          <a:p>
            <a:pPr marL="857250" lvl="1" indent="-457200"/>
            <a:r>
              <a:rPr lang="en-US" dirty="0"/>
              <a:t>2 reopened</a:t>
            </a:r>
          </a:p>
          <a:p>
            <a:pPr marL="857250" lvl="1" indent="-457200"/>
            <a:r>
              <a:rPr lang="en-US" dirty="0" smtClean="0"/>
              <a:t>8 in review</a:t>
            </a:r>
          </a:p>
          <a:p>
            <a:pPr marL="857250" lvl="1" indent="-457200"/>
            <a:r>
              <a:rPr lang="en-US" dirty="0" smtClean="0"/>
              <a:t>4 in progress</a:t>
            </a:r>
          </a:p>
          <a:p>
            <a:pPr marL="857250" lvl="1" indent="-457200"/>
            <a:r>
              <a:rPr lang="en-US" dirty="0" smtClean="0"/>
              <a:t>4 </a:t>
            </a:r>
            <a:r>
              <a:rPr lang="en-US" dirty="0" err="1" smtClean="0"/>
              <a:t>ontwikkel</a:t>
            </a:r>
            <a:r>
              <a:rPr lang="en-US" dirty="0" smtClean="0"/>
              <a:t> issues </a:t>
            </a:r>
            <a:r>
              <a:rPr lang="en-US" dirty="0" err="1" smtClean="0"/>
              <a:t>todo</a:t>
            </a:r>
            <a:endParaRPr lang="en-US" dirty="0" smtClean="0"/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89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3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Engine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nl-NL" sz="2400" dirty="0"/>
          </a:p>
          <a:p>
            <a:pPr lvl="1"/>
            <a:r>
              <a:rPr lang="nl-NL" sz="2000" dirty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lvl="1"/>
            <a:r>
              <a:rPr lang="en-US" sz="2000" dirty="0"/>
              <a:t>Piping Sellmeijer VNK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D-Geo Stability (15.1.2.900)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err="1" smtClean="0"/>
              <a:t>Geostability</a:t>
            </a:r>
            <a:r>
              <a:rPr lang="en-US" sz="2000" dirty="0" smtClean="0"/>
              <a:t>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Piping </a:t>
            </a:r>
            <a:r>
              <a:rPr lang="en-US" sz="2000" dirty="0"/>
              <a:t>Sellmeijer </a:t>
            </a:r>
            <a:r>
              <a:rPr lang="en-US" sz="2000" dirty="0" smtClean="0"/>
              <a:t>4 </a:t>
            </a:r>
            <a:r>
              <a:rPr lang="en-US" sz="2000" dirty="0" err="1" smtClean="0"/>
              <a:t>krachten</a:t>
            </a:r>
            <a:r>
              <a:rPr lang="en-US" sz="2000" dirty="0" smtClean="0"/>
              <a:t> </a:t>
            </a:r>
            <a:r>
              <a:rPr lang="en-US" sz="2000" dirty="0" err="1" smtClean="0"/>
              <a:t>beschikbaar</a:t>
            </a:r>
            <a:r>
              <a:rPr lang="en-US" sz="2000" dirty="0" smtClean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ontwerpen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5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444694"/>
              </p:ext>
            </p:extLst>
          </p:nvPr>
        </p:nvGraphicFramePr>
        <p:xfrm>
          <a:off x="-304800" y="-35607"/>
          <a:ext cx="9318188" cy="7108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Acrobat Document" r:id="rId3" imgW="9239087" imgH="7048350" progId="AcroExch.Document.DC">
                  <p:embed/>
                </p:oleObj>
              </mc:Choice>
              <mc:Fallback>
                <p:oleObj name="Acrobat Document" r:id="rId3" imgW="9239087" imgH="704835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04800" y="-35607"/>
                        <a:ext cx="9318188" cy="7108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276458" y="19050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7" name="Rectangle 6"/>
          <p:cNvSpPr/>
          <p:nvPr/>
        </p:nvSpPr>
        <p:spPr>
          <a:xfrm>
            <a:off x="4724400" y="8382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22860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9" name="Rectangle 8"/>
          <p:cNvSpPr/>
          <p:nvPr/>
        </p:nvSpPr>
        <p:spPr>
          <a:xfrm>
            <a:off x="4870168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0" name="Rectangle 9"/>
          <p:cNvSpPr/>
          <p:nvPr/>
        </p:nvSpPr>
        <p:spPr>
          <a:xfrm>
            <a:off x="73914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1" name="Rectangle 10"/>
          <p:cNvSpPr/>
          <p:nvPr/>
        </p:nvSpPr>
        <p:spPr>
          <a:xfrm>
            <a:off x="5486400" y="28956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2" name="Rectangle 11"/>
          <p:cNvSpPr/>
          <p:nvPr/>
        </p:nvSpPr>
        <p:spPr>
          <a:xfrm>
            <a:off x="2124737" y="47244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36441" y="19050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4216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2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 smtClean="0"/>
              <a:t>DAM </a:t>
            </a:r>
            <a:r>
              <a:rPr lang="nl-NL" sz="2400" dirty="0"/>
              <a:t>UI aangesloten op DAM </a:t>
            </a:r>
            <a:r>
              <a:rPr lang="nl-NL" sz="2400" dirty="0" smtClean="0"/>
              <a:t>Engine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nl-NL" sz="2400" dirty="0" smtClean="0"/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(15.1.2.900) </a:t>
            </a:r>
            <a:r>
              <a:rPr lang="en-US" sz="2400" dirty="0" err="1"/>
              <a:t>geimplementeerd</a:t>
            </a:r>
            <a:r>
              <a:rPr lang="en-US" sz="2400" dirty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0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</a:t>
            </a:r>
            <a:r>
              <a:rPr lang="en-US" dirty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 demo held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7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2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28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844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1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Initiele</a:t>
            </a:r>
            <a:r>
              <a:rPr lang="en-US" sz="2400" dirty="0" smtClean="0"/>
              <a:t> </a:t>
            </a:r>
            <a:r>
              <a:rPr lang="en-US" sz="2400" dirty="0" err="1" smtClean="0"/>
              <a:t>documentatie</a:t>
            </a:r>
            <a:r>
              <a:rPr lang="en-US" sz="2400" dirty="0" smtClean="0"/>
              <a:t> </a:t>
            </a:r>
            <a:r>
              <a:rPr lang="en-US" sz="2400" dirty="0" err="1" smtClean="0"/>
              <a:t>bijgewerkt</a:t>
            </a:r>
            <a:r>
              <a:rPr lang="en-US" sz="2400" dirty="0" smtClean="0"/>
              <a:t> (Overall DAM TO, Dam Engine TO)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Nieuwe</a:t>
            </a:r>
            <a:r>
              <a:rPr lang="en-US" sz="2400" dirty="0" smtClean="0"/>
              <a:t> </a:t>
            </a:r>
            <a:r>
              <a:rPr lang="en-US" sz="2400" dirty="0"/>
              <a:t>repository </a:t>
            </a:r>
            <a:r>
              <a:rPr lang="en-US" sz="2400" dirty="0" err="1"/>
              <a:t>ingericht</a:t>
            </a:r>
            <a:endParaRPr lang="en-US" sz="24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Engine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supporting tools (</a:t>
            </a:r>
            <a:r>
              <a:rPr lang="en-US" sz="2000" dirty="0" err="1"/>
              <a:t>DGSMstabDamDll</a:t>
            </a:r>
            <a:r>
              <a:rPr lang="en-US" sz="2000" dirty="0" smtClean="0"/>
              <a:t>)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UI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</a:t>
            </a:r>
            <a:r>
              <a:rPr lang="nl-NL" sz="2400" dirty="0" smtClean="0"/>
              <a:t>Engine</a:t>
            </a:r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93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Documentatie</a:t>
            </a:r>
            <a:r>
              <a:rPr lang="en-US" dirty="0" smtClean="0"/>
              <a:t> in repos: Overall Dam TO en Dam Engine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Repositories </a:t>
            </a:r>
            <a:r>
              <a:rPr lang="en-US" dirty="0" err="1" smtClean="0"/>
              <a:t>tonen</a:t>
            </a:r>
            <a:r>
              <a:rPr lang="en-US" dirty="0" smtClean="0"/>
              <a:t> en Teamcity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UI demo (</a:t>
            </a:r>
            <a:r>
              <a:rPr lang="en-US" dirty="0" err="1" smtClean="0"/>
              <a:t>gestript</a:t>
            </a:r>
            <a:r>
              <a:rPr lang="en-US" dirty="0" smtClean="0"/>
              <a:t> van </a:t>
            </a:r>
            <a:r>
              <a:rPr lang="en-US" dirty="0" err="1" smtClean="0"/>
              <a:t>berekening</a:t>
            </a:r>
            <a:r>
              <a:rPr lang="en-US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871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1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25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2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4411</TotalTime>
  <Words>596</Words>
  <Application>Microsoft Office PowerPoint</Application>
  <PresentationFormat>On-screen Show (4:3)</PresentationFormat>
  <Paragraphs>115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Acrobat Document</vt:lpstr>
      <vt:lpstr>Sprint Demo</vt:lpstr>
      <vt:lpstr>NIET</vt:lpstr>
      <vt:lpstr>DAM refactoring</vt:lpstr>
      <vt:lpstr>Sprint 7</vt:lpstr>
      <vt:lpstr>Sprint 6</vt:lpstr>
      <vt:lpstr>Sprint 5</vt:lpstr>
      <vt:lpstr>Sprint 4 Definition of Done</vt:lpstr>
      <vt:lpstr>Sprint 3 result</vt:lpstr>
      <vt:lpstr>Sprint 3 Definition of Done</vt:lpstr>
      <vt:lpstr>PowerPoint Presentation</vt:lpstr>
      <vt:lpstr>Sprint 2 Definition of Done</vt:lpstr>
      <vt:lpstr>Demo sprint 2</vt:lpstr>
      <vt:lpstr>Sprint 2 overview</vt:lpstr>
      <vt:lpstr>Sprint 1 Definition of Done</vt:lpstr>
      <vt:lpstr>Demo sprint 1</vt:lpstr>
      <vt:lpstr>Sprint 1 overview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 1 Definition of Done</dc:title>
  <dc:creator>Tom The</dc:creator>
  <cp:lastModifiedBy>Tom The</cp:lastModifiedBy>
  <cp:revision>148</cp:revision>
  <cp:lastPrinted>2017-11-06T13:21:10Z</cp:lastPrinted>
  <dcterms:created xsi:type="dcterms:W3CDTF">2006-08-16T00:00:00Z</dcterms:created>
  <dcterms:modified xsi:type="dcterms:W3CDTF">2018-01-08T10:53:01Z</dcterms:modified>
</cp:coreProperties>
</file>