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262" r:id="rId5"/>
    <p:sldId id="298" r:id="rId6"/>
    <p:sldId id="299" r:id="rId7"/>
    <p:sldId id="301" r:id="rId8"/>
    <p:sldId id="302" r:id="rId9"/>
    <p:sldId id="300" r:id="rId10"/>
    <p:sldId id="303" r:id="rId11"/>
    <p:sldId id="315" r:id="rId12"/>
    <p:sldId id="304" r:id="rId13"/>
    <p:sldId id="306" r:id="rId14"/>
    <p:sldId id="308" r:id="rId15"/>
    <p:sldId id="309" r:id="rId16"/>
    <p:sldId id="314" r:id="rId17"/>
    <p:sldId id="310" r:id="rId18"/>
    <p:sldId id="312" r:id="rId19"/>
    <p:sldId id="313" r:id="rId20"/>
    <p:sldId id="311" r:id="rId21"/>
    <p:sldId id="307" r:id="rId2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FFFFFF"/>
    <a:srgbClr val="C0C0C0"/>
    <a:srgbClr val="707070"/>
    <a:srgbClr val="00B389"/>
    <a:srgbClr val="F1F3FD"/>
    <a:srgbClr val="0D38E0"/>
    <a:srgbClr val="080C80"/>
    <a:srgbClr val="0EA2ED"/>
    <a:srgbClr val="00DD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Stijl, gemiddeld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712" autoAdjust="0"/>
  </p:normalViewPr>
  <p:slideViewPr>
    <p:cSldViewPr snapToGrid="0" showGuides="1">
      <p:cViewPr varScale="1">
        <p:scale>
          <a:sx n="80" d="100"/>
          <a:sy n="80" d="100"/>
        </p:scale>
        <p:origin x="48" y="35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6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B07A4AF-8444-4E55-9211-06750DF8684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059487" y="8229664"/>
            <a:ext cx="588963" cy="18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/>
            </a:lvl1pPr>
          </a:lstStyle>
          <a:p>
            <a:fld id="{9B6C5B75-63DC-4795-B872-D188C0279E99}" type="slidenum">
              <a:rPr lang="nl-NL" sz="1000" smtClean="0"/>
              <a:pPr/>
              <a:t>‹#›</a:t>
            </a:fld>
            <a:endParaRPr lang="nl-NL" sz="100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3086CC55-5F13-427E-8D55-23A3E11C42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512" y="8635837"/>
            <a:ext cx="1080000" cy="35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5349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extLst>
    <p:ext uri="{56416CCD-93CA-4268-BC5B-53C4BB910035}">
      <p15:sldGuideLst xmlns:p15="http://schemas.microsoft.com/office/powerpoint/2012/main"/>
    </p:ext>
  </p:extLst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7T14:45:59.0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 0 24575,'-5'0'0,"0"9"0,-1 8 0,2 4 0,0 4 0,2 2 0,1 0 0,1 1 0,0 4 0,0 1 0,0-1 0,1-1 0,-1-2 0,0-1 0,0-1 0,0-5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52:02.9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0 839 24266,'2157'-839'0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53:12.1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24 24309,'2899'-24'0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53:20.3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21389,'2708'0'0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54:29.832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0 0 24575,'2228'911'0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54:55.9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21389,'1464'0'0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55:07.3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24097,'2780'0'0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3T14:23:14.2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3T14:23:19.5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4515 2 24486,'-4514'0'0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3T14:23:29.0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 14430 24526,'0'-14429'0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3T14:23:39.3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3810 100 23844,'-3809'0'0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3T14:24:19.5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27 24130,'4162'0'0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3T14:24:29.3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104 5999 24541,'0'-5998'0,"-100"6198"0,200-400 0,0 400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3T14:24:38.8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54 24152,'5298'0'0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3T14:25:06.9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44:03.8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44:07.2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 2325 23619,'-24'-2325'0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44:11.2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23602,'4005'0'0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44:37.4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0 934 24094,'1510'-933'0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44:44.2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24136,'768'2206'0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44:52.2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23542,'4746'0'0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45:24.2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24575,'0'0'-8191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45:53.0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24575,'0'4'0,"0"5"0,0 6 0,4 0 0,2 1 0,-1-2 0,-1 1 0,-1-2-8191</inkml:trace>
</inkml:ink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6172200" y="8685213"/>
            <a:ext cx="438150" cy="18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000"/>
            </a:lvl1pPr>
          </a:lstStyle>
          <a:p>
            <a:fld id="{309F7339-69D5-4EA7-B93A-8AF4EDB56B8B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EB29D91-C68B-40E2-ACA8-22AC17FBF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12" y="8592970"/>
            <a:ext cx="1080000" cy="351000"/>
          </a:xfrm>
          <a:prstGeom prst="rect">
            <a:avLst/>
          </a:prstGeom>
        </p:spPr>
      </p:pic>
      <p:sp>
        <p:nvSpPr>
          <p:cNvPr id="9" name="Tijdelijke aanduiding voor notities 8">
            <a:extLst>
              <a:ext uri="{FF2B5EF4-FFF2-40B4-BE49-F238E27FC236}">
                <a16:creationId xmlns:a16="http://schemas.microsoft.com/office/drawing/2014/main" id="{A3C8BF89-5841-4101-9B55-9A1ADF2AA4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73795008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6571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1820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0170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20537-29A6-B3FE-551D-B9A31BAF8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30ADDD8-4B07-6AD0-23D3-51E8F79B79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64C9E83-2B11-899F-03EF-5E425D8B4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7698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110AA-6C95-28E9-9508-A440A3C71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4C32182-0B05-5E84-1830-BFD41DD5BD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0275F33-F30B-F67F-8675-E925556DB8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8063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1347C-8437-CA82-8C62-40829189C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8E2D014-FBFD-7519-5AD0-3219EBEAF5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80E72BA-2576-FAEC-5C4D-ADDB2B402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8882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4D199-209A-B301-6E69-6CBF6FAD8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ED69534-DEDD-2B40-B174-201CB2753F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4AD4993-FC09-1714-FB8B-598803137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8520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0F2CF-955D-FEC9-DC24-60DF98E4B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C71A2CD-FB97-96B6-BEE3-648C559437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5A3A285-97EE-CDF5-781C-04425C4BC2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06674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94D53-67A1-884A-2C01-70D1A5AF4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8857698-F0F5-16BA-8288-713B31392C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291B335-D508-F3E8-A57C-B1070317D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77738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8B73E-FA6C-951E-B996-1AAE3EC5A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4C9FB7E-349F-DC05-3703-B6059932CB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5B7D021-BE8E-02BC-C484-FF6D775BE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65891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62443-9E44-3FBC-B100-ED999908C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313E79E-9CAB-0172-D245-50B7887D5F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1067D15-E5F1-76E5-0C3A-1C2865D0A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22346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C9925-206E-9A0B-08D9-C9C48BBC5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82A6418-69F7-37EF-38CC-41F4E1408E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CA28DC2-71C3-6B88-CE18-659584B3F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32259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5937F-20CB-2B02-5D89-59E5F48EC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570D3D6-BA06-F911-A0B9-70A7E90162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3BB7D5D-C54C-7298-6457-F75CB5489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28611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2373E-0AF4-3932-1576-6DB3E6716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97AADFC-057C-4684-0A1E-5078BD979D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D9AA3F1-C6D2-DA68-F7A4-8A8C7D5E9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87039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65176-F771-B765-D88F-B1EC67717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8A196C9-19B9-7393-DC6F-06BC252241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6D2125E-F8E3-A87E-9557-0A3788528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73316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AB27C-619F-CA72-DB0E-93DCE0923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578B2AA-3F1A-D29E-5136-34C0214926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81C2AF1-E925-1FB5-135C-67A713E129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47770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77F42-0EF3-34B8-9BC8-029583982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3D1084F-BDD7-86AA-DC40-0D2691C0C5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1CD7E08-68AB-F02D-7042-D45D072DE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813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DeltaresNL/" TargetMode="External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hyperlink" Target="mailto:info@deltares.nl" TargetMode="External"/><Relationship Id="rId21" Type="http://schemas.openxmlformats.org/officeDocument/2006/relationships/image" Target="../media/image19.svg"/><Relationship Id="rId7" Type="http://schemas.openxmlformats.org/officeDocument/2006/relationships/hyperlink" Target="https://www.instagram.com/deltares/" TargetMode="External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image" Target="../media/image6.jp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deltares.nl/" TargetMode="External"/><Relationship Id="rId11" Type="http://schemas.openxmlformats.org/officeDocument/2006/relationships/image" Target="../media/image9.svg"/><Relationship Id="rId5" Type="http://schemas.openxmlformats.org/officeDocument/2006/relationships/hyperlink" Target="https://www.linkedin.com/company/deltares" TargetMode="External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19" Type="http://schemas.openxmlformats.org/officeDocument/2006/relationships/image" Target="../media/image17.svg"/><Relationship Id="rId4" Type="http://schemas.openxmlformats.org/officeDocument/2006/relationships/hyperlink" Target="https://twitter.com/deltares/" TargetMode="External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1.svg"/><Relationship Id="rId3" Type="http://schemas.openxmlformats.org/officeDocument/2006/relationships/image" Target="../media/image7.png"/><Relationship Id="rId7" Type="http://schemas.openxmlformats.org/officeDocument/2006/relationships/image" Target="../media/image13.svg"/><Relationship Id="rId12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11" Type="http://schemas.openxmlformats.org/officeDocument/2006/relationships/image" Target="../media/image19.svg"/><Relationship Id="rId5" Type="http://schemas.openxmlformats.org/officeDocument/2006/relationships/image" Target="../media/image9.svg"/><Relationship Id="rId15" Type="http://schemas.openxmlformats.org/officeDocument/2006/relationships/image" Target="../media/image15.svg"/><Relationship Id="rId10" Type="http://schemas.openxmlformats.org/officeDocument/2006/relationships/image" Target="../media/image18.png"/><Relationship Id="rId4" Type="http://schemas.openxmlformats.org/officeDocument/2006/relationships/image" Target="../media/image8.png"/><Relationship Id="rId9" Type="http://schemas.openxmlformats.org/officeDocument/2006/relationships/image" Target="../media/image17.svg"/><Relationship Id="rId1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jdelijke aanduiding voor afbeelding 65">
            <a:extLst>
              <a:ext uri="{FF2B5EF4-FFF2-40B4-BE49-F238E27FC236}">
                <a16:creationId xmlns:a16="http://schemas.microsoft.com/office/drawing/2014/main" id="{C993F618-5D8C-4CD3-B26D-F74E7598724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5328000" cy="6858000"/>
          </a:xfrm>
          <a:solidFill>
            <a:schemeClr val="bg1">
              <a:lumMod val="85000"/>
            </a:schemeClr>
          </a:solidFill>
        </p:spPr>
        <p:txBody>
          <a:bodyPr tIns="3816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17861E45-7D0B-4CBE-BF29-EEB9263631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46860" y="5295900"/>
            <a:ext cx="6002228" cy="788988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l-NL" dirty="0"/>
              <a:t>Naam Achternaam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B0A17F5-F68D-450E-924D-50BE1E84C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6861" y="3854640"/>
            <a:ext cx="6002228" cy="67627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FB69FD9-1A34-44C5-BB96-B626ABE7D6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22938" y="6264000"/>
            <a:ext cx="2340000" cy="184666"/>
          </a:xfrm>
        </p:spPr>
        <p:txBody>
          <a:bodyPr vert="horz"/>
          <a:lstStyle>
            <a:lvl1pPr>
              <a:defRPr sz="1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05FF67-098D-42EF-9DDB-0B34D97B1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73572" y="684000"/>
            <a:ext cx="153888" cy="3786017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D7F641E-4810-428B-93B4-F028FBE4A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273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A77695BF-4150-4BB7-8197-EF140D448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3258" y="1766078"/>
            <a:ext cx="6006145" cy="1990582"/>
          </a:xfrm>
        </p:spPr>
        <p:txBody>
          <a:bodyPr anchor="b" anchorCtr="0"/>
          <a:lstStyle>
            <a:lvl1pPr>
              <a:lnSpc>
                <a:spcPct val="90000"/>
              </a:lnSpc>
              <a:defRPr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pic>
        <p:nvPicPr>
          <p:cNvPr id="11" name="Deltares_Logo_groot">
            <a:extLst>
              <a:ext uri="{FF2B5EF4-FFF2-40B4-BE49-F238E27FC236}">
                <a16:creationId xmlns:a16="http://schemas.microsoft.com/office/drawing/2014/main" id="{07BC8CE6-4B06-4C93-9DE2-B3D24820A4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6000" y="180000"/>
            <a:ext cx="2340000" cy="760500"/>
          </a:xfrm>
          <a:prstGeom prst="rect">
            <a:avLst/>
          </a:prstGeom>
        </p:spPr>
      </p:pic>
      <p:sp>
        <p:nvSpPr>
          <p:cNvPr id="62" name="TX_Enabling_deltalife_wit">
            <a:extLst>
              <a:ext uri="{FF2B5EF4-FFF2-40B4-BE49-F238E27FC236}">
                <a16:creationId xmlns:a16="http://schemas.microsoft.com/office/drawing/2014/main" id="{8230CF4F-5316-4F99-A0B8-28EA9797ED6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10801" y="5947577"/>
            <a:ext cx="3176270" cy="756001"/>
          </a:xfr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rIns="4284000"/>
          <a:lstStyle>
            <a:lvl1pPr marL="0" indent="0">
              <a:buNone/>
              <a:defRPr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6045829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B057708-D1C8-4296-B46B-067A31C01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0135801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.Titeldia met vierkan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jdelijke aanduiding voor afbeelding 65">
            <a:extLst>
              <a:ext uri="{FF2B5EF4-FFF2-40B4-BE49-F238E27FC236}">
                <a16:creationId xmlns:a16="http://schemas.microsoft.com/office/drawing/2014/main" id="{C993F618-5D8C-4CD3-B26D-F74E7598724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6858000" cy="6858000"/>
          </a:xfrm>
          <a:solidFill>
            <a:schemeClr val="bg1">
              <a:lumMod val="85000"/>
            </a:schemeClr>
          </a:solidFill>
        </p:spPr>
        <p:txBody>
          <a:bodyPr tIns="3816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17861E45-7D0B-4CBE-BF29-EEB9263631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36000" y="5295900"/>
            <a:ext cx="4513088" cy="788988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l-NL" dirty="0"/>
              <a:t>Naam Achternaam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B0A17F5-F68D-450E-924D-50BE1E84C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6000" y="3854640"/>
            <a:ext cx="4513088" cy="67627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FB69FD9-1A34-44C5-BB96-B626ABE7D6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36000" y="6264000"/>
            <a:ext cx="2340000" cy="184666"/>
          </a:xfrm>
        </p:spPr>
        <p:txBody>
          <a:bodyPr vert="horz"/>
          <a:lstStyle>
            <a:lvl1pPr>
              <a:defRPr sz="1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05FF67-098D-42EF-9DDB-0B34D97B1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73572" y="684000"/>
            <a:ext cx="153888" cy="3786017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D7F641E-4810-428B-93B4-F028FBE4A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273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A77695BF-4150-4BB7-8197-EF140D448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0" y="1766078"/>
            <a:ext cx="4516033" cy="1990582"/>
          </a:xfrm>
        </p:spPr>
        <p:txBody>
          <a:bodyPr anchor="b" anchorCtr="0"/>
          <a:lstStyle>
            <a:lvl1pPr>
              <a:lnSpc>
                <a:spcPct val="90000"/>
              </a:lnSpc>
              <a:defRPr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pic>
        <p:nvPicPr>
          <p:cNvPr id="11" name="Deltares_Logo_groot">
            <a:extLst>
              <a:ext uri="{FF2B5EF4-FFF2-40B4-BE49-F238E27FC236}">
                <a16:creationId xmlns:a16="http://schemas.microsoft.com/office/drawing/2014/main" id="{07BC8CE6-4B06-4C93-9DE2-B3D24820A4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6000" y="180000"/>
            <a:ext cx="2340000" cy="760500"/>
          </a:xfrm>
          <a:prstGeom prst="rect">
            <a:avLst/>
          </a:prstGeom>
        </p:spPr>
      </p:pic>
      <p:sp>
        <p:nvSpPr>
          <p:cNvPr id="62" name="TX_Enabling_deltalife_wit">
            <a:extLst>
              <a:ext uri="{FF2B5EF4-FFF2-40B4-BE49-F238E27FC236}">
                <a16:creationId xmlns:a16="http://schemas.microsoft.com/office/drawing/2014/main" id="{8230CF4F-5316-4F99-A0B8-28EA9797ED6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10801" y="5947577"/>
            <a:ext cx="3176270" cy="756001"/>
          </a:xfr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rIns="4284000"/>
          <a:lstStyle>
            <a:lvl1pPr marL="0" indent="0">
              <a:buNone/>
              <a:defRPr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1802563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361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oofdstuk / Tussendia (Groen)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454C307C-D04D-4709-9FD4-571150894DD0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447038"/>
            <a:ext cx="5497462" cy="5943600"/>
          </a:xfrm>
          <a:custGeom>
            <a:avLst/>
            <a:gdLst>
              <a:gd name="connsiteX0" fmla="*/ 2525662 w 5497462"/>
              <a:gd name="connsiteY0" fmla="*/ 0 h 5943600"/>
              <a:gd name="connsiteX1" fmla="*/ 5497462 w 5497462"/>
              <a:gd name="connsiteY1" fmla="*/ 2971800 h 5943600"/>
              <a:gd name="connsiteX2" fmla="*/ 2525662 w 5497462"/>
              <a:gd name="connsiteY2" fmla="*/ 5943600 h 5943600"/>
              <a:gd name="connsiteX3" fmla="*/ 61399 w 5497462"/>
              <a:gd name="connsiteY3" fmla="*/ 4633362 h 5943600"/>
              <a:gd name="connsiteX4" fmla="*/ 0 w 5497462"/>
              <a:gd name="connsiteY4" fmla="*/ 4532297 h 5943600"/>
              <a:gd name="connsiteX5" fmla="*/ 0 w 5497462"/>
              <a:gd name="connsiteY5" fmla="*/ 1411304 h 5943600"/>
              <a:gd name="connsiteX6" fmla="*/ 61399 w 5497462"/>
              <a:gd name="connsiteY6" fmla="*/ 1310238 h 5943600"/>
              <a:gd name="connsiteX7" fmla="*/ 2525662 w 5497462"/>
              <a:gd name="connsiteY7" fmla="*/ 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7462" h="5943600">
                <a:moveTo>
                  <a:pt x="2525662" y="0"/>
                </a:moveTo>
                <a:cubicBezTo>
                  <a:pt x="4166942" y="0"/>
                  <a:pt x="5497462" y="1330520"/>
                  <a:pt x="5497462" y="2971800"/>
                </a:cubicBezTo>
                <a:cubicBezTo>
                  <a:pt x="5497462" y="4613080"/>
                  <a:pt x="4166942" y="5943600"/>
                  <a:pt x="2525662" y="5943600"/>
                </a:cubicBezTo>
                <a:cubicBezTo>
                  <a:pt x="1499862" y="5943600"/>
                  <a:pt x="595453" y="5423866"/>
                  <a:pt x="61399" y="4633362"/>
                </a:cubicBezTo>
                <a:lnTo>
                  <a:pt x="0" y="4532297"/>
                </a:lnTo>
                <a:lnTo>
                  <a:pt x="0" y="1411304"/>
                </a:lnTo>
                <a:lnTo>
                  <a:pt x="61399" y="1310238"/>
                </a:lnTo>
                <a:cubicBezTo>
                  <a:pt x="595453" y="519735"/>
                  <a:pt x="1499862" y="0"/>
                  <a:pt x="252566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6E2BD3A-5DDA-4757-ACCB-7CC38D75C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000" y="1762124"/>
            <a:ext cx="10512000" cy="1368000"/>
          </a:xfrm>
        </p:spPr>
        <p:txBody>
          <a:bodyPr anchor="t">
            <a:normAutofit/>
          </a:bodyPr>
          <a:lstStyle>
            <a:lvl1pPr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E77DC50-5611-4E05-B13C-BEF10B116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000" y="3564000"/>
            <a:ext cx="10585450" cy="151765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109971E-F873-4027-AEC0-F79E132D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13488" y="4586300"/>
            <a:ext cx="153888" cy="1262844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E93B534-D0A1-49CD-B3E2-FA8113F90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13488" y="684000"/>
            <a:ext cx="153888" cy="3786017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AD1C2C-AB5C-4424-9980-A055EC5CD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67279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4193988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oofdstuk / Tussendia (Blauw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E2BD3A-5DDA-4757-ACCB-7CC38D75C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000" y="1762124"/>
            <a:ext cx="10512000" cy="1368000"/>
          </a:xfrm>
        </p:spPr>
        <p:txBody>
          <a:bodyPr anchor="t">
            <a:normAutofit/>
          </a:bodyPr>
          <a:lstStyle>
            <a:lvl1pPr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E77DC50-5611-4E05-B13C-BEF10B116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000" y="3564000"/>
            <a:ext cx="10585450" cy="151765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109971E-F873-4027-AEC0-F79E132D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13488" y="4586300"/>
            <a:ext cx="153888" cy="1262844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E93B534-D0A1-49CD-B3E2-FA8113F90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13488" y="684000"/>
            <a:ext cx="153888" cy="3786017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AD1C2C-AB5C-4424-9980-A055EC5CD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67279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FE604B20-D198-4E8C-9B1F-0066D909E5DF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447038"/>
            <a:ext cx="5497462" cy="5943600"/>
          </a:xfrm>
          <a:custGeom>
            <a:avLst/>
            <a:gdLst>
              <a:gd name="connsiteX0" fmla="*/ 2525662 w 5497462"/>
              <a:gd name="connsiteY0" fmla="*/ 0 h 5943600"/>
              <a:gd name="connsiteX1" fmla="*/ 5497462 w 5497462"/>
              <a:gd name="connsiteY1" fmla="*/ 2971800 h 5943600"/>
              <a:gd name="connsiteX2" fmla="*/ 2525662 w 5497462"/>
              <a:gd name="connsiteY2" fmla="*/ 5943600 h 5943600"/>
              <a:gd name="connsiteX3" fmla="*/ 61399 w 5497462"/>
              <a:gd name="connsiteY3" fmla="*/ 4633362 h 5943600"/>
              <a:gd name="connsiteX4" fmla="*/ 0 w 5497462"/>
              <a:gd name="connsiteY4" fmla="*/ 4532297 h 5943600"/>
              <a:gd name="connsiteX5" fmla="*/ 0 w 5497462"/>
              <a:gd name="connsiteY5" fmla="*/ 1411304 h 5943600"/>
              <a:gd name="connsiteX6" fmla="*/ 61399 w 5497462"/>
              <a:gd name="connsiteY6" fmla="*/ 1310238 h 5943600"/>
              <a:gd name="connsiteX7" fmla="*/ 2525662 w 5497462"/>
              <a:gd name="connsiteY7" fmla="*/ 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7462" h="5943600">
                <a:moveTo>
                  <a:pt x="2525662" y="0"/>
                </a:moveTo>
                <a:cubicBezTo>
                  <a:pt x="4166942" y="0"/>
                  <a:pt x="5497462" y="1330520"/>
                  <a:pt x="5497462" y="2971800"/>
                </a:cubicBezTo>
                <a:cubicBezTo>
                  <a:pt x="5497462" y="4613080"/>
                  <a:pt x="4166942" y="5943600"/>
                  <a:pt x="2525662" y="5943600"/>
                </a:cubicBezTo>
                <a:cubicBezTo>
                  <a:pt x="1499862" y="5943600"/>
                  <a:pt x="595453" y="5423866"/>
                  <a:pt x="61399" y="4633362"/>
                </a:cubicBezTo>
                <a:lnTo>
                  <a:pt x="0" y="4532297"/>
                </a:lnTo>
                <a:lnTo>
                  <a:pt x="0" y="1411304"/>
                </a:lnTo>
                <a:lnTo>
                  <a:pt x="61399" y="1310238"/>
                </a:lnTo>
                <a:cubicBezTo>
                  <a:pt x="595453" y="519735"/>
                  <a:pt x="1499862" y="0"/>
                  <a:pt x="252566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739235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Partner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FEC7CA-9C23-4C8C-8E52-48827CB3D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AB16DB44-A35C-4555-8271-1BC45D5EE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98298A93-251E-4C71-ACF3-6A1388860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E74A889B-77F6-4552-B217-7A2CA16B2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9EBD329-956B-407B-9AD6-0D41AC6CB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1" y="1762124"/>
            <a:ext cx="10517112" cy="4322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9" name="Tijdelijke aanduiding voor afbeelding 13">
            <a:extLst>
              <a:ext uri="{FF2B5EF4-FFF2-40B4-BE49-F238E27FC236}">
                <a16:creationId xmlns:a16="http://schemas.microsoft.com/office/drawing/2014/main" id="{29C6F091-D152-418D-B9F8-A87580FF627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033588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11" name="Tijdelijke aanduiding voor afbeelding 13">
            <a:extLst>
              <a:ext uri="{FF2B5EF4-FFF2-40B4-BE49-F238E27FC236}">
                <a16:creationId xmlns:a16="http://schemas.microsoft.com/office/drawing/2014/main" id="{60BE643B-1ED0-4C44-A1BD-69154E5788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73876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12" name="Tijdelijke aanduiding voor afbeelding 13">
            <a:extLst>
              <a:ext uri="{FF2B5EF4-FFF2-40B4-BE49-F238E27FC236}">
                <a16:creationId xmlns:a16="http://schemas.microsoft.com/office/drawing/2014/main" id="{A065EEC8-0E39-4605-AE1D-D95CBC90482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714164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13" name="Tijdelijke aanduiding voor afbeelding 13">
            <a:extLst>
              <a:ext uri="{FF2B5EF4-FFF2-40B4-BE49-F238E27FC236}">
                <a16:creationId xmlns:a16="http://schemas.microsoft.com/office/drawing/2014/main" id="{48162130-D103-42A6-B07E-E8EF0590181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54452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14" name="Tijdelijke aanduiding voor afbeelding 13">
            <a:extLst>
              <a:ext uri="{FF2B5EF4-FFF2-40B4-BE49-F238E27FC236}">
                <a16:creationId xmlns:a16="http://schemas.microsoft.com/office/drawing/2014/main" id="{7250C887-952A-4DC1-8215-8DFA36C6EDD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394740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15" name="Tijdelijke aanduiding voor afbeelding 13">
            <a:extLst>
              <a:ext uri="{FF2B5EF4-FFF2-40B4-BE49-F238E27FC236}">
                <a16:creationId xmlns:a16="http://schemas.microsoft.com/office/drawing/2014/main" id="{B0075813-47FE-4243-A0DB-86635BED623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735028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16" name="Tijdelijke aanduiding voor afbeelding 13">
            <a:extLst>
              <a:ext uri="{FF2B5EF4-FFF2-40B4-BE49-F238E27FC236}">
                <a16:creationId xmlns:a16="http://schemas.microsoft.com/office/drawing/2014/main" id="{B8D44326-7D12-4338-99E1-2E879D21A25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075317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48288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2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CBD4A7-30E2-4E78-B4FA-A8B2C41A6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89361EE-4435-4145-8E9D-4F0A53E9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6DFBB55-F053-4FC0-8FD6-FD27BC57E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220EB44-40D1-4CAF-8FFD-29202A0A5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564A6160-4B2C-4199-AB7C-023FEDE1955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5650" y="1768763"/>
            <a:ext cx="5076175" cy="43181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8" name="Tijdelijke aanduiding voor inhoud 6">
            <a:extLst>
              <a:ext uri="{FF2B5EF4-FFF2-40B4-BE49-F238E27FC236}">
                <a16:creationId xmlns:a16="http://schemas.microsoft.com/office/drawing/2014/main" id="{A7315F35-EA75-4506-B955-CB617ACBDB4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91825" y="1770636"/>
            <a:ext cx="5076175" cy="43181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43594062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 met tit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B360240-711C-40DC-B819-28D5F76EA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5650" y="1762125"/>
            <a:ext cx="5065347" cy="742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485B8C4-FFE1-4941-89E1-E5B658D71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5650" y="2556001"/>
            <a:ext cx="5065347" cy="3528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D244503-4D19-475F-8DE3-680EA8CDCC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0997" y="1762125"/>
            <a:ext cx="5087002" cy="742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D37810D-DEFA-432E-B30A-7F13B7EF0F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0997" y="2556001"/>
            <a:ext cx="5087002" cy="3528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5D5B83A0-F52F-4A50-A779-6FBDEC06B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90DF3265-27D0-49AD-8963-A3EC3CB22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32C89B3-2645-49EA-AE6E-C0189B3AC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9CFFACB9-41BE-4C1C-8FD9-C0590014C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4744460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177C9B-D616-43D5-9E9C-399615DA1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97891F0-8DCB-4D52-8695-2AD665086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B044C9F-B1E5-43F8-ABA5-F8A0AF3BD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14021C5-B1DD-464A-832F-A03BCAB5B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9620551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A10D89D2-D66D-4843-A930-57BB92331B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0" y="1762125"/>
            <a:ext cx="5076175" cy="4322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91825" y="1762125"/>
            <a:ext cx="5076175" cy="4322762"/>
          </a:xfrm>
          <a:solidFill>
            <a:schemeClr val="bg1">
              <a:lumMod val="85000"/>
            </a:schemeClr>
          </a:solidFill>
        </p:spPr>
        <p:txBody>
          <a:bodyPr tIns="2520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</p:spTree>
    <p:extLst>
      <p:ext uri="{BB962C8B-B14F-4D97-AF65-F5344CB8AC3E}">
        <p14:creationId xmlns:p14="http://schemas.microsoft.com/office/powerpoint/2010/main" val="674817769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afbeeldi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91825" y="1762124"/>
            <a:ext cx="5076175" cy="3672000"/>
          </a:xfrm>
          <a:solidFill>
            <a:schemeClr val="bg1">
              <a:lumMod val="85000"/>
            </a:schemeClr>
          </a:solidFill>
        </p:spPr>
        <p:txBody>
          <a:bodyPr tIns="2232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2" name="Tijdelijke aanduiding voor afbeelding 65">
            <a:extLst>
              <a:ext uri="{FF2B5EF4-FFF2-40B4-BE49-F238E27FC236}">
                <a16:creationId xmlns:a16="http://schemas.microsoft.com/office/drawing/2014/main" id="{EDBE72E1-58EC-4D21-8ED2-E841E797C72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55650" y="1762125"/>
            <a:ext cx="5076175" cy="3672000"/>
          </a:xfrm>
          <a:solidFill>
            <a:schemeClr val="bg1">
              <a:lumMod val="85000"/>
            </a:schemeClr>
          </a:solidFill>
        </p:spPr>
        <p:txBody>
          <a:bodyPr tIns="2232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DBA627D8-56BE-457D-A071-CDAF51FC7B7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55650" y="5724001"/>
            <a:ext cx="5076175" cy="36088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jdelijke aanduiding voor tekst 8">
            <a:extLst>
              <a:ext uri="{FF2B5EF4-FFF2-40B4-BE49-F238E27FC236}">
                <a16:creationId xmlns:a16="http://schemas.microsoft.com/office/drawing/2014/main" id="{B5530F62-171F-4B44-ACAA-AC786B92F20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91825" y="5724000"/>
            <a:ext cx="5076175" cy="36088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0511898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afbeeldi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2" name="Tijdelijke aanduiding voor afbeelding 65">
            <a:extLst>
              <a:ext uri="{FF2B5EF4-FFF2-40B4-BE49-F238E27FC236}">
                <a16:creationId xmlns:a16="http://schemas.microsoft.com/office/drawing/2014/main" id="{EDBE72E1-58EC-4D21-8ED2-E841E797C72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55650" y="1762125"/>
            <a:ext cx="2412087" cy="3060000"/>
          </a:xfrm>
          <a:solidFill>
            <a:schemeClr val="bg1">
              <a:lumMod val="85000"/>
            </a:schemeClr>
          </a:solidFill>
        </p:spPr>
        <p:txBody>
          <a:bodyPr tIns="201600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DBA627D8-56BE-457D-A071-CDAF51FC7B7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55650" y="5053085"/>
            <a:ext cx="2412087" cy="103162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jdelijke aanduiding voor afbeelding 65">
            <a:extLst>
              <a:ext uri="{FF2B5EF4-FFF2-40B4-BE49-F238E27FC236}">
                <a16:creationId xmlns:a16="http://schemas.microsoft.com/office/drawing/2014/main" id="{61FC5BFF-809B-4D7D-AC0F-5D7B92535F0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455737" y="1762125"/>
            <a:ext cx="2412087" cy="3060000"/>
          </a:xfrm>
          <a:solidFill>
            <a:schemeClr val="bg1">
              <a:lumMod val="85000"/>
            </a:schemeClr>
          </a:solidFill>
        </p:spPr>
        <p:txBody>
          <a:bodyPr tIns="201600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5" name="Tijdelijke aanduiding voor afbeelding 65">
            <a:extLst>
              <a:ext uri="{FF2B5EF4-FFF2-40B4-BE49-F238E27FC236}">
                <a16:creationId xmlns:a16="http://schemas.microsoft.com/office/drawing/2014/main" id="{F51408D9-846A-496F-B660-9763E7E9FC9C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55911" y="1762125"/>
            <a:ext cx="2412087" cy="3060000"/>
          </a:xfrm>
          <a:solidFill>
            <a:schemeClr val="bg1">
              <a:lumMod val="85000"/>
            </a:schemeClr>
          </a:solidFill>
        </p:spPr>
        <p:txBody>
          <a:bodyPr tIns="201600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6" name="Tijdelijke aanduiding voor afbeelding 65">
            <a:extLst>
              <a:ext uri="{FF2B5EF4-FFF2-40B4-BE49-F238E27FC236}">
                <a16:creationId xmlns:a16="http://schemas.microsoft.com/office/drawing/2014/main" id="{B1122521-F62D-48C8-B637-D4F27028964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155824" y="1762125"/>
            <a:ext cx="2412087" cy="3060000"/>
          </a:xfrm>
          <a:solidFill>
            <a:schemeClr val="bg1">
              <a:lumMod val="85000"/>
            </a:schemeClr>
          </a:solidFill>
        </p:spPr>
        <p:txBody>
          <a:bodyPr tIns="201600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7" name="Tijdelijke aanduiding voor tekst 8">
            <a:extLst>
              <a:ext uri="{FF2B5EF4-FFF2-40B4-BE49-F238E27FC236}">
                <a16:creationId xmlns:a16="http://schemas.microsoft.com/office/drawing/2014/main" id="{650134BB-B103-4668-BCD7-561087B391F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455737" y="5053085"/>
            <a:ext cx="2412087" cy="103162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jdelijke aanduiding voor tekst 8">
            <a:extLst>
              <a:ext uri="{FF2B5EF4-FFF2-40B4-BE49-F238E27FC236}">
                <a16:creationId xmlns:a16="http://schemas.microsoft.com/office/drawing/2014/main" id="{545B6CBB-4649-4D2E-B29A-C3F6E02090C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155824" y="5053085"/>
            <a:ext cx="2412087" cy="103162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ijdelijke aanduiding voor tekst 8">
            <a:extLst>
              <a:ext uri="{FF2B5EF4-FFF2-40B4-BE49-F238E27FC236}">
                <a16:creationId xmlns:a16="http://schemas.microsoft.com/office/drawing/2014/main" id="{9D1568BF-DD59-4BEE-A218-1B34F1C6B38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855911" y="5053085"/>
            <a:ext cx="2412087" cy="103162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4504559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55650" y="1768763"/>
            <a:ext cx="10512348" cy="4320000"/>
          </a:xfrm>
          <a:solidFill>
            <a:schemeClr val="bg1">
              <a:lumMod val="85000"/>
            </a:schemeClr>
          </a:solidFill>
        </p:spPr>
        <p:txBody>
          <a:bodyPr tIns="2520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</p:spTree>
    <p:extLst>
      <p:ext uri="{BB962C8B-B14F-4D97-AF65-F5344CB8AC3E}">
        <p14:creationId xmlns:p14="http://schemas.microsoft.com/office/powerpoint/2010/main" val="4062278579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olle breed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11743163" cy="6858000"/>
          </a:xfrm>
          <a:solidFill>
            <a:schemeClr val="bg1">
              <a:lumMod val="85000"/>
            </a:schemeClr>
          </a:solidFill>
        </p:spPr>
        <p:txBody>
          <a:bodyPr tIns="3780000">
            <a:normAutofit/>
          </a:bodyPr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8" name="Tijdelijke aanduiding voor tekst 61">
            <a:extLst>
              <a:ext uri="{FF2B5EF4-FFF2-40B4-BE49-F238E27FC236}">
                <a16:creationId xmlns:a16="http://schemas.microsoft.com/office/drawing/2014/main" id="{CAD4495B-AA1A-4F62-8627-35615163577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0752" y="6267443"/>
            <a:ext cx="1188000" cy="3852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rIns="4284000"/>
          <a:lstStyle>
            <a:lvl1pPr marL="0" indent="0">
              <a:buNone/>
              <a:defRPr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5326340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afbeeldingstr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684000"/>
            <a:ext cx="7382169" cy="93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A10D89D2-D66D-4843-A930-57BB92331B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0" y="1762125"/>
            <a:ext cx="7020000" cy="4322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40700" y="857"/>
            <a:ext cx="3599932" cy="6857143"/>
          </a:xfrm>
          <a:solidFill>
            <a:schemeClr val="bg1">
              <a:lumMod val="85000"/>
            </a:schemeClr>
          </a:solidFill>
        </p:spPr>
        <p:txBody>
          <a:bodyPr tIns="3816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</p:spTree>
    <p:extLst>
      <p:ext uri="{BB962C8B-B14F-4D97-AF65-F5344CB8AC3E}">
        <p14:creationId xmlns:p14="http://schemas.microsoft.com/office/powerpoint/2010/main" val="2512453742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afbeelding sta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684000"/>
            <a:ext cx="5340000" cy="93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A10D89D2-D66D-4843-A930-57BB92331B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0" y="1762125"/>
            <a:ext cx="5220000" cy="4322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096000" y="857"/>
            <a:ext cx="5644632" cy="6857143"/>
          </a:xfrm>
          <a:solidFill>
            <a:schemeClr val="bg1">
              <a:lumMod val="85000"/>
            </a:schemeClr>
          </a:solidFill>
        </p:spPr>
        <p:txBody>
          <a:bodyPr tIns="3780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</p:spTree>
    <p:extLst>
      <p:ext uri="{BB962C8B-B14F-4D97-AF65-F5344CB8AC3E}">
        <p14:creationId xmlns:p14="http://schemas.microsoft.com/office/powerpoint/2010/main" val="3927402273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of logo overz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9F2D50-CADF-4163-A029-8B9A0424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684000"/>
            <a:ext cx="10512000" cy="468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60EC3D4-D14B-4BCD-BF52-05BE98A99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36323C5-92AF-4A0E-82DF-F4AB426B3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FFE8BBA-2E99-4D96-8F25-2A98D038D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8" name="Tijdelijke aanduiding voor afbeelding 65">
            <a:extLst>
              <a:ext uri="{FF2B5EF4-FFF2-40B4-BE49-F238E27FC236}">
                <a16:creationId xmlns:a16="http://schemas.microsoft.com/office/drawing/2014/main" id="{2AF1D927-9FAE-49C1-9BD6-F1C4F8D7594F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55650" y="1768763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9" name="Tijdelijke aanduiding voor afbeelding 65">
            <a:extLst>
              <a:ext uri="{FF2B5EF4-FFF2-40B4-BE49-F238E27FC236}">
                <a16:creationId xmlns:a16="http://schemas.microsoft.com/office/drawing/2014/main" id="{733ADF27-84E5-4C77-A414-7F0E4DA3DA9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2906724" y="1768763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0" name="Tijdelijke aanduiding voor afbeelding 65">
            <a:extLst>
              <a:ext uri="{FF2B5EF4-FFF2-40B4-BE49-F238E27FC236}">
                <a16:creationId xmlns:a16="http://schemas.microsoft.com/office/drawing/2014/main" id="{1C857FC7-6D65-4C72-9D0F-581A48D07155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057799" y="1768763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B765388F-978F-43F5-923F-85D826894A4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208875" y="1768763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2" name="Tijdelijke aanduiding voor afbeelding 65">
            <a:extLst>
              <a:ext uri="{FF2B5EF4-FFF2-40B4-BE49-F238E27FC236}">
                <a16:creationId xmlns:a16="http://schemas.microsoft.com/office/drawing/2014/main" id="{EA87D663-B54E-4A21-A00C-0BD3BFB4647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359950" y="1768763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3" name="Tijdelijke aanduiding voor afbeelding 65">
            <a:extLst>
              <a:ext uri="{FF2B5EF4-FFF2-40B4-BE49-F238E27FC236}">
                <a16:creationId xmlns:a16="http://schemas.microsoft.com/office/drawing/2014/main" id="{56FDE74E-0F50-4155-BEEC-2850FDC97DB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55650" y="290709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4" name="Tijdelijke aanduiding voor afbeelding 65">
            <a:extLst>
              <a:ext uri="{FF2B5EF4-FFF2-40B4-BE49-F238E27FC236}">
                <a16:creationId xmlns:a16="http://schemas.microsoft.com/office/drawing/2014/main" id="{D71C804D-3C0F-41A5-8373-6A3A8168C95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906724" y="290709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5" name="Tijdelijke aanduiding voor afbeelding 65">
            <a:extLst>
              <a:ext uri="{FF2B5EF4-FFF2-40B4-BE49-F238E27FC236}">
                <a16:creationId xmlns:a16="http://schemas.microsoft.com/office/drawing/2014/main" id="{0C3E9BDF-7ACE-40C6-8AC1-CCDE842E1F33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057799" y="290709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6" name="Tijdelijke aanduiding voor afbeelding 65">
            <a:extLst>
              <a:ext uri="{FF2B5EF4-FFF2-40B4-BE49-F238E27FC236}">
                <a16:creationId xmlns:a16="http://schemas.microsoft.com/office/drawing/2014/main" id="{4E753E60-0CC4-4D5F-9F09-D1EB7F5C1B6B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208875" y="290709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7" name="Tijdelijke aanduiding voor afbeelding 65">
            <a:extLst>
              <a:ext uri="{FF2B5EF4-FFF2-40B4-BE49-F238E27FC236}">
                <a16:creationId xmlns:a16="http://schemas.microsoft.com/office/drawing/2014/main" id="{3CA6A3D3-992C-4A44-ACE1-E437BA7329B1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59950" y="290709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8" name="Tijdelijke aanduiding voor afbeelding 65">
            <a:extLst>
              <a:ext uri="{FF2B5EF4-FFF2-40B4-BE49-F238E27FC236}">
                <a16:creationId xmlns:a16="http://schemas.microsoft.com/office/drawing/2014/main" id="{92F6A7FF-822A-4C63-8F78-1CCC66B86963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755650" y="404542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9" name="Tijdelijke aanduiding voor afbeelding 65">
            <a:extLst>
              <a:ext uri="{FF2B5EF4-FFF2-40B4-BE49-F238E27FC236}">
                <a16:creationId xmlns:a16="http://schemas.microsoft.com/office/drawing/2014/main" id="{9E6C6AC3-C163-4C9D-AC60-05BBCCF91478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2906724" y="404542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20" name="Tijdelijke aanduiding voor afbeelding 65">
            <a:extLst>
              <a:ext uri="{FF2B5EF4-FFF2-40B4-BE49-F238E27FC236}">
                <a16:creationId xmlns:a16="http://schemas.microsoft.com/office/drawing/2014/main" id="{3168A12F-BFBE-4360-98BA-A467C3F113EF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5057799" y="404542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21" name="Tijdelijke aanduiding voor afbeelding 65">
            <a:extLst>
              <a:ext uri="{FF2B5EF4-FFF2-40B4-BE49-F238E27FC236}">
                <a16:creationId xmlns:a16="http://schemas.microsoft.com/office/drawing/2014/main" id="{27717DEB-1276-417F-A482-0C7E87407CFC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208875" y="404542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22" name="Tijdelijke aanduiding voor afbeelding 65">
            <a:extLst>
              <a:ext uri="{FF2B5EF4-FFF2-40B4-BE49-F238E27FC236}">
                <a16:creationId xmlns:a16="http://schemas.microsoft.com/office/drawing/2014/main" id="{DC804FE7-5194-45B7-9F11-66B83C126F8D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9359950" y="404542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23" name="Tijdelijke aanduiding voor afbeelding 65">
            <a:extLst>
              <a:ext uri="{FF2B5EF4-FFF2-40B4-BE49-F238E27FC236}">
                <a16:creationId xmlns:a16="http://schemas.microsoft.com/office/drawing/2014/main" id="{13BF1A4D-0004-47F5-BD22-5574315802E6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755650" y="5183751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24" name="Tijdelijke aanduiding voor afbeelding 65">
            <a:extLst>
              <a:ext uri="{FF2B5EF4-FFF2-40B4-BE49-F238E27FC236}">
                <a16:creationId xmlns:a16="http://schemas.microsoft.com/office/drawing/2014/main" id="{40E7FE1B-81AA-4D57-A470-4914C5DE257A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2906724" y="5183751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25" name="Tijdelijke aanduiding voor afbeelding 65">
            <a:extLst>
              <a:ext uri="{FF2B5EF4-FFF2-40B4-BE49-F238E27FC236}">
                <a16:creationId xmlns:a16="http://schemas.microsoft.com/office/drawing/2014/main" id="{D4810DC4-4E2F-4B0D-88EA-49713EC28B61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5057799" y="5183751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26" name="Tijdelijke aanduiding voor afbeelding 65">
            <a:extLst>
              <a:ext uri="{FF2B5EF4-FFF2-40B4-BE49-F238E27FC236}">
                <a16:creationId xmlns:a16="http://schemas.microsoft.com/office/drawing/2014/main" id="{C38C4235-7F22-4988-B598-0D97819CFE5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7208875" y="5183751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27" name="Tijdelijke aanduiding voor afbeelding 65">
            <a:extLst>
              <a:ext uri="{FF2B5EF4-FFF2-40B4-BE49-F238E27FC236}">
                <a16:creationId xmlns:a16="http://schemas.microsoft.com/office/drawing/2014/main" id="{F9CC71FE-8D91-41AA-BD80-0A48C4E294A3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9359950" y="5183751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</p:spTree>
    <p:extLst>
      <p:ext uri="{BB962C8B-B14F-4D97-AF65-F5344CB8AC3E}">
        <p14:creationId xmlns:p14="http://schemas.microsoft.com/office/powerpoint/2010/main" val="3169775882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met bol (Gro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tIns="3780000">
            <a:normAutofit/>
          </a:bodyPr>
          <a:lstStyle>
            <a:lvl1pPr marL="0" indent="0" algn="ctr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B256FF6D-B760-43BA-B16F-E3D5015A3F29}"/>
              </a:ext>
            </a:extLst>
          </p:cNvPr>
          <p:cNvSpPr>
            <a:spLocks noGrp="1" noChangeAspect="1"/>
          </p:cNvSpPr>
          <p:nvPr>
            <p:ph type="body" sz="quarter" idx="20"/>
          </p:nvPr>
        </p:nvSpPr>
        <p:spPr>
          <a:xfrm>
            <a:off x="53" y="447038"/>
            <a:ext cx="5497409" cy="5943600"/>
          </a:xfrm>
          <a:custGeom>
            <a:avLst/>
            <a:gdLst>
              <a:gd name="connsiteX0" fmla="*/ 2525609 w 5497409"/>
              <a:gd name="connsiteY0" fmla="*/ 0 h 5943600"/>
              <a:gd name="connsiteX1" fmla="*/ 5497409 w 5497409"/>
              <a:gd name="connsiteY1" fmla="*/ 2971800 h 5943600"/>
              <a:gd name="connsiteX2" fmla="*/ 2525609 w 5497409"/>
              <a:gd name="connsiteY2" fmla="*/ 5943600 h 5943600"/>
              <a:gd name="connsiteX3" fmla="*/ 61346 w 5497409"/>
              <a:gd name="connsiteY3" fmla="*/ 4633362 h 5943600"/>
              <a:gd name="connsiteX4" fmla="*/ 0 w 5497409"/>
              <a:gd name="connsiteY4" fmla="*/ 4532384 h 5943600"/>
              <a:gd name="connsiteX5" fmla="*/ 0 w 5497409"/>
              <a:gd name="connsiteY5" fmla="*/ 1411217 h 5943600"/>
              <a:gd name="connsiteX6" fmla="*/ 61346 w 5497409"/>
              <a:gd name="connsiteY6" fmla="*/ 1310238 h 5943600"/>
              <a:gd name="connsiteX7" fmla="*/ 2525609 w 5497409"/>
              <a:gd name="connsiteY7" fmla="*/ 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7409" h="5943600">
                <a:moveTo>
                  <a:pt x="2525609" y="0"/>
                </a:moveTo>
                <a:cubicBezTo>
                  <a:pt x="4166889" y="0"/>
                  <a:pt x="5497409" y="1330520"/>
                  <a:pt x="5497409" y="2971800"/>
                </a:cubicBezTo>
                <a:cubicBezTo>
                  <a:pt x="5497409" y="4613080"/>
                  <a:pt x="4166889" y="5943600"/>
                  <a:pt x="2525609" y="5943600"/>
                </a:cubicBezTo>
                <a:cubicBezTo>
                  <a:pt x="1499809" y="5943600"/>
                  <a:pt x="595400" y="5423866"/>
                  <a:pt x="61346" y="4633362"/>
                </a:cubicBezTo>
                <a:lnTo>
                  <a:pt x="0" y="4532384"/>
                </a:lnTo>
                <a:lnTo>
                  <a:pt x="0" y="1411217"/>
                </a:lnTo>
                <a:lnTo>
                  <a:pt x="61346" y="1310238"/>
                </a:lnTo>
                <a:cubicBezTo>
                  <a:pt x="595400" y="519735"/>
                  <a:pt x="1499809" y="0"/>
                  <a:pt x="252560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alpha val="0"/>
                </a:schemeClr>
              </a:gs>
              <a:gs pos="100000">
                <a:schemeClr val="accent4"/>
              </a:gs>
            </a:gsLst>
            <a:lin ang="10800000" scaled="1"/>
            <a:tileRect/>
          </a:gradFill>
        </p:spPr>
        <p:txBody>
          <a:bodyPr vert="wordArtVert" wrap="square" rIns="6336000">
            <a:noAutofit/>
          </a:bodyPr>
          <a:lstStyle>
            <a:lvl1pPr marL="0" indent="0">
              <a:buNone/>
              <a:defRPr sz="100"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2711AF3-2B55-481E-9ED2-5ACC1009CDAE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131439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4876A113-1D30-4087-9D42-E90369759F07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26132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81E34DD4-0E1C-4461-98C5-DDEC9922F5D9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24670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7449E03-26AF-49A4-81EB-7C9E07304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111957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en accent (blau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tIns="3780000">
            <a:normAutofit/>
          </a:bodyPr>
          <a:lstStyle>
            <a:lvl1pPr marL="0" indent="0" algn="ctr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E4274EA9-4496-4404-9868-D64D2F1ABF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7726" y="4885884"/>
            <a:ext cx="7776000" cy="1057103"/>
          </a:xfrm>
          <a:solidFill>
            <a:schemeClr val="tx2"/>
          </a:solidFill>
        </p:spPr>
        <p:txBody>
          <a:bodyPr wrap="square" lIns="306000" tIns="576000" rIns="216000" bIns="288000">
            <a:sp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4A118DB-D1B4-428A-8989-29D769389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23" y="5150561"/>
            <a:ext cx="7200000" cy="252000"/>
          </a:xfrm>
        </p:spPr>
        <p:txBody>
          <a:bodyPr wrap="none"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2BE7A57-D121-4714-8A53-2C2146121931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131820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6C7F7593-F4BA-42C6-A380-DDE2C8EFDE6E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26513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DDBCD6E0-B215-4817-9034-DD97790855FB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25051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177762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en accent (gro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tIns="3780000">
            <a:normAutofit/>
          </a:bodyPr>
          <a:lstStyle>
            <a:lvl1pPr marL="0" indent="0" algn="ctr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E4274EA9-4496-4404-9868-D64D2F1ABF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7726" y="4885884"/>
            <a:ext cx="7776000" cy="1057103"/>
          </a:xfrm>
          <a:solidFill>
            <a:schemeClr val="accent4"/>
          </a:solidFill>
        </p:spPr>
        <p:txBody>
          <a:bodyPr wrap="square" lIns="306000" tIns="576000" rIns="216000" bIns="288000">
            <a:sp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4A118DB-D1B4-428A-8989-29D769389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23" y="5150561"/>
            <a:ext cx="7200000" cy="252000"/>
          </a:xfrm>
        </p:spPr>
        <p:txBody>
          <a:bodyPr wrap="none"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924D0FF-5EBE-4860-837B-BFB572136BD6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1304865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54CB1E06-8FF5-435E-8680-1F32B34785F7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251802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2A789FDD-DFC0-4340-8081-AD0F03E80E4D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237181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07920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en Vide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541695"/>
            <a:ext cx="10517113" cy="50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7" name="Tijdelijke aanduiding voor media 6">
            <a:extLst>
              <a:ext uri="{FF2B5EF4-FFF2-40B4-BE49-F238E27FC236}">
                <a16:creationId xmlns:a16="http://schemas.microsoft.com/office/drawing/2014/main" id="{CACA34B0-32E8-4B1A-8AE4-DF4F1DEA507C}"/>
              </a:ext>
            </a:extLst>
          </p:cNvPr>
          <p:cNvSpPr>
            <a:spLocks noGrp="1" noChangeAspect="1"/>
          </p:cNvSpPr>
          <p:nvPr>
            <p:ph type="media" sz="quarter" idx="13" hasCustomPrompt="1"/>
          </p:nvPr>
        </p:nvSpPr>
        <p:spPr>
          <a:xfrm>
            <a:off x="2035359" y="1513268"/>
            <a:ext cx="8128800" cy="4572000"/>
          </a:xfrm>
        </p:spPr>
        <p:txBody>
          <a:bodyPr tIns="248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video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5BDAF44-690D-4351-8FD6-C1E9BED26CF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29915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3674169-AF61-4435-A283-A72FDC76FF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24608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37B8B9B-1532-42C6-9518-5A4FFA46DAC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23146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7010573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3613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 hele di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-582255"/>
            <a:ext cx="10517113" cy="504000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7" name="Tijdelijke aanduiding voor media 6">
            <a:extLst>
              <a:ext uri="{FF2B5EF4-FFF2-40B4-BE49-F238E27FC236}">
                <a16:creationId xmlns:a16="http://schemas.microsoft.com/office/drawing/2014/main" id="{CACA34B0-32E8-4B1A-8AE4-DF4F1DEA507C}"/>
              </a:ext>
            </a:extLst>
          </p:cNvPr>
          <p:cNvSpPr>
            <a:spLocks noGrp="1" noChangeAspect="1"/>
          </p:cNvSpPr>
          <p:nvPr>
            <p:ph type="media" sz="quarter" idx="13" hasCustomPrompt="1"/>
          </p:nvPr>
        </p:nvSpPr>
        <p:spPr>
          <a:xfrm>
            <a:off x="0" y="-381"/>
            <a:ext cx="12192000" cy="6857325"/>
          </a:xfrm>
        </p:spPr>
        <p:txBody>
          <a:bodyPr tIns="248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video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44074A4-CF50-4C78-B45A-809AAE1C0D8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30296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2ABB8A6-5903-42F4-80B8-B80E7DE199A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24989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1603FA5-FFD5-4564-BBCA-638420254FD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23527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0115876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3613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C434A854-1FA0-4B51-9A92-125BD5104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-1260000"/>
            <a:ext cx="10512000" cy="936000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B3C54020-6274-482D-BF87-6C38C2F977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04865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974C2B89-1B52-4DA9-B304-A626BCE88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1802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A8AA3559-A58B-438D-A544-F79B7A9C8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181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6020416"/>
      </p:ext>
    </p:extLst>
  </p:cSld>
  <p:clrMapOvr>
    <a:masterClrMapping/>
  </p:clrMapOvr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met rond elem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17861E45-7D0B-4CBE-BF29-EEB9263631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36000" y="5295900"/>
            <a:ext cx="4513088" cy="788988"/>
          </a:xfrm>
        </p:spPr>
        <p:txBody>
          <a:bodyPr>
            <a:no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Naam Achternaam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B0A17F5-F68D-450E-924D-50BE1E84C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6000" y="3854640"/>
            <a:ext cx="4513088" cy="67627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FB69FD9-1A34-44C5-BB96-B626ABE7D6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36000" y="6264000"/>
            <a:ext cx="2340000" cy="184666"/>
          </a:xfrm>
        </p:spPr>
        <p:txBody>
          <a:bodyPr vert="horz"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05FF67-098D-42EF-9DDB-0B34D97B1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73572" y="684000"/>
            <a:ext cx="153888" cy="3786017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D7F641E-4810-428B-93B4-F028FBE4A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273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A77695BF-4150-4BB7-8197-EF140D448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0" y="1766078"/>
            <a:ext cx="4516033" cy="1990582"/>
          </a:xfrm>
        </p:spPr>
        <p:txBody>
          <a:bodyPr anchor="b" anchorCtr="0"/>
          <a:lstStyle>
            <a:lvl1pPr>
              <a:lnSpc>
                <a:spcPct val="90000"/>
              </a:lnSpc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pic>
        <p:nvPicPr>
          <p:cNvPr id="11" name="Deltares_Logo_groot_wit">
            <a:extLst>
              <a:ext uri="{FF2B5EF4-FFF2-40B4-BE49-F238E27FC236}">
                <a16:creationId xmlns:a16="http://schemas.microsoft.com/office/drawing/2014/main" id="{07BC8CE6-4B06-4C93-9DE2-B3D24820A4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6000" y="180000"/>
            <a:ext cx="2340000" cy="760500"/>
          </a:xfrm>
          <a:prstGeom prst="rect">
            <a:avLst/>
          </a:prstGeom>
        </p:spPr>
      </p:pic>
      <p:sp>
        <p:nvSpPr>
          <p:cNvPr id="8" name="Ovaal 7">
            <a:extLst>
              <a:ext uri="{FF2B5EF4-FFF2-40B4-BE49-F238E27FC236}">
                <a16:creationId xmlns:a16="http://schemas.microsoft.com/office/drawing/2014/main" id="{EA007BEC-B68F-4D17-A66D-5C87F079B473}"/>
              </a:ext>
            </a:extLst>
          </p:cNvPr>
          <p:cNvSpPr>
            <a:spLocks noChangeAspect="1"/>
          </p:cNvSpPr>
          <p:nvPr userDrawn="1"/>
        </p:nvSpPr>
        <p:spPr>
          <a:xfrm>
            <a:off x="465064" y="455811"/>
            <a:ext cx="5943600" cy="5943600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8" name="Enabling_deltalife_wit">
            <a:extLst>
              <a:ext uri="{FF2B5EF4-FFF2-40B4-BE49-F238E27FC236}">
                <a16:creationId xmlns:a16="http://schemas.microsoft.com/office/drawing/2014/main" id="{CC1AB181-2C98-49C8-B934-9DA01A71070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00" y="5947200"/>
            <a:ext cx="3175200" cy="75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625546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2026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E1469F-AEAC-4175-9A1D-5C42D2689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-1224000"/>
            <a:ext cx="10512000" cy="936000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EEDD8EA-AAF4-4299-BA58-9F889FEC3A5D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106991" y="3235762"/>
            <a:ext cx="1980000" cy="387338"/>
          </a:xfrm>
          <a:custGeom>
            <a:avLst/>
            <a:gdLst>
              <a:gd name="T0" fmla="*/ 840 w 13524"/>
              <a:gd name="T1" fmla="*/ 0 h 2648"/>
              <a:gd name="T2" fmla="*/ 0 w 13524"/>
              <a:gd name="T3" fmla="*/ 160 h 2648"/>
              <a:gd name="T4" fmla="*/ 728 w 13524"/>
              <a:gd name="T5" fmla="*/ 2648 h 2648"/>
              <a:gd name="T6" fmla="*/ 1624 w 13524"/>
              <a:gd name="T7" fmla="*/ 1304 h 2648"/>
              <a:gd name="T8" fmla="*/ 504 w 13524"/>
              <a:gd name="T9" fmla="*/ 2204 h 2648"/>
              <a:gd name="T10" fmla="*/ 808 w 13524"/>
              <a:gd name="T11" fmla="*/ 416 h 2648"/>
              <a:gd name="T12" fmla="*/ 2432 w 13524"/>
              <a:gd name="T13" fmla="*/ 1664 h 2648"/>
              <a:gd name="T14" fmla="*/ 4016 w 13524"/>
              <a:gd name="T15" fmla="*/ 2544 h 2648"/>
              <a:gd name="T16" fmla="*/ 3472 w 13524"/>
              <a:gd name="T17" fmla="*/ 2264 h 2648"/>
              <a:gd name="T18" fmla="*/ 3912 w 13524"/>
              <a:gd name="T19" fmla="*/ 1728 h 2648"/>
              <a:gd name="T20" fmla="*/ 4136 w 13524"/>
              <a:gd name="T21" fmla="*/ 1504 h 2648"/>
              <a:gd name="T22" fmla="*/ 2432 w 13524"/>
              <a:gd name="T23" fmla="*/ 1664 h 2648"/>
              <a:gd name="T24" fmla="*/ 3640 w 13524"/>
              <a:gd name="T25" fmla="*/ 1400 h 2648"/>
              <a:gd name="T26" fmla="*/ 3320 w 13524"/>
              <a:gd name="T27" fmla="*/ 1016 h 2648"/>
              <a:gd name="T28" fmla="*/ 4728 w 13524"/>
              <a:gd name="T29" fmla="*/ 8 h 2648"/>
              <a:gd name="T30" fmla="*/ 4504 w 13524"/>
              <a:gd name="T31" fmla="*/ 2016 h 2648"/>
              <a:gd name="T32" fmla="*/ 5336 w 13524"/>
              <a:gd name="T33" fmla="*/ 2596 h 2648"/>
              <a:gd name="T34" fmla="*/ 5168 w 13524"/>
              <a:gd name="T35" fmla="*/ 2256 h 2648"/>
              <a:gd name="T36" fmla="*/ 5000 w 13524"/>
              <a:gd name="T37" fmla="*/ 8 h 2648"/>
              <a:gd name="T38" fmla="*/ 5872 w 13524"/>
              <a:gd name="T39" fmla="*/ 8 h 2648"/>
              <a:gd name="T40" fmla="*/ 5648 w 13524"/>
              <a:gd name="T41" fmla="*/ 2016 h 2648"/>
              <a:gd name="T42" fmla="*/ 6600 w 13524"/>
              <a:gd name="T43" fmla="*/ 2596 h 2648"/>
              <a:gd name="T44" fmla="*/ 6368 w 13524"/>
              <a:gd name="T45" fmla="*/ 2248 h 2648"/>
              <a:gd name="T46" fmla="*/ 6136 w 13524"/>
              <a:gd name="T47" fmla="*/ 1072 h 2648"/>
              <a:gd name="T48" fmla="*/ 6600 w 13524"/>
              <a:gd name="T49" fmla="*/ 920 h 2648"/>
              <a:gd name="T50" fmla="*/ 6136 w 13524"/>
              <a:gd name="T51" fmla="*/ 688 h 2648"/>
              <a:gd name="T52" fmla="*/ 6840 w 13524"/>
              <a:gd name="T53" fmla="*/ 1744 h 2648"/>
              <a:gd name="T54" fmla="*/ 8608 w 13524"/>
              <a:gd name="T55" fmla="*/ 2504 h 2648"/>
              <a:gd name="T56" fmla="*/ 7920 w 13524"/>
              <a:gd name="T57" fmla="*/ 648 h 2648"/>
              <a:gd name="T58" fmla="*/ 7352 w 13524"/>
              <a:gd name="T59" fmla="*/ 1696 h 2648"/>
              <a:gd name="T60" fmla="*/ 8120 w 13524"/>
              <a:gd name="T61" fmla="*/ 1060 h 2648"/>
              <a:gd name="T62" fmla="*/ 7808 w 13524"/>
              <a:gd name="T63" fmla="*/ 2264 h 2648"/>
              <a:gd name="T64" fmla="*/ 9112 w 13524"/>
              <a:gd name="T65" fmla="*/ 2608 h 2648"/>
              <a:gd name="T66" fmla="*/ 9608 w 13524"/>
              <a:gd name="T67" fmla="*/ 1440 h 2648"/>
              <a:gd name="T68" fmla="*/ 9896 w 13524"/>
              <a:gd name="T69" fmla="*/ 1072 h 2648"/>
              <a:gd name="T70" fmla="*/ 10112 w 13524"/>
              <a:gd name="T71" fmla="*/ 688 h 2648"/>
              <a:gd name="T72" fmla="*/ 9112 w 13524"/>
              <a:gd name="T73" fmla="*/ 1440 h 2648"/>
              <a:gd name="T74" fmla="*/ 10224 w 13524"/>
              <a:gd name="T75" fmla="*/ 1664 h 2648"/>
              <a:gd name="T76" fmla="*/ 11808 w 13524"/>
              <a:gd name="T77" fmla="*/ 2544 h 2648"/>
              <a:gd name="T78" fmla="*/ 11264 w 13524"/>
              <a:gd name="T79" fmla="*/ 2264 h 2648"/>
              <a:gd name="T80" fmla="*/ 11704 w 13524"/>
              <a:gd name="T81" fmla="*/ 1728 h 2648"/>
              <a:gd name="T82" fmla="*/ 11928 w 13524"/>
              <a:gd name="T83" fmla="*/ 1504 h 2648"/>
              <a:gd name="T84" fmla="*/ 10224 w 13524"/>
              <a:gd name="T85" fmla="*/ 1664 h 2648"/>
              <a:gd name="T86" fmla="*/ 11432 w 13524"/>
              <a:gd name="T87" fmla="*/ 1400 h 2648"/>
              <a:gd name="T88" fmla="*/ 11112 w 13524"/>
              <a:gd name="T89" fmla="*/ 1016 h 2648"/>
              <a:gd name="T90" fmla="*/ 13012 w 13524"/>
              <a:gd name="T91" fmla="*/ 2064 h 2648"/>
              <a:gd name="T92" fmla="*/ 12284 w 13524"/>
              <a:gd name="T93" fmla="*/ 2208 h 2648"/>
              <a:gd name="T94" fmla="*/ 12672 w 13524"/>
              <a:gd name="T95" fmla="*/ 2648 h 2648"/>
              <a:gd name="T96" fmla="*/ 12736 w 13524"/>
              <a:gd name="T97" fmla="*/ 1216 h 2648"/>
              <a:gd name="T98" fmla="*/ 13200 w 13524"/>
              <a:gd name="T99" fmla="*/ 1028 h 2648"/>
              <a:gd name="T100" fmla="*/ 13400 w 13524"/>
              <a:gd name="T101" fmla="*/ 680 h 2648"/>
              <a:gd name="T102" fmla="*/ 12232 w 13524"/>
              <a:gd name="T103" fmla="*/ 1264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524" h="2648">
                <a:moveTo>
                  <a:pt x="2160" y="1264"/>
                </a:moveTo>
                <a:cubicBezTo>
                  <a:pt x="2160" y="368"/>
                  <a:pt x="1656" y="0"/>
                  <a:pt x="840" y="0"/>
                </a:cubicBezTo>
                <a:cubicBezTo>
                  <a:pt x="584" y="0"/>
                  <a:pt x="336" y="0"/>
                  <a:pt x="208" y="8"/>
                </a:cubicBezTo>
                <a:cubicBezTo>
                  <a:pt x="80" y="16"/>
                  <a:pt x="0" y="32"/>
                  <a:pt x="0" y="160"/>
                </a:cubicBezTo>
                <a:cubicBezTo>
                  <a:pt x="0" y="2608"/>
                  <a:pt x="0" y="2608"/>
                  <a:pt x="0" y="2608"/>
                </a:cubicBezTo>
                <a:cubicBezTo>
                  <a:pt x="0" y="2608"/>
                  <a:pt x="344" y="2648"/>
                  <a:pt x="728" y="2648"/>
                </a:cubicBezTo>
                <a:cubicBezTo>
                  <a:pt x="1560" y="2648"/>
                  <a:pt x="2160" y="2160"/>
                  <a:pt x="2160" y="1264"/>
                </a:cubicBezTo>
                <a:close/>
                <a:moveTo>
                  <a:pt x="1624" y="1304"/>
                </a:moveTo>
                <a:cubicBezTo>
                  <a:pt x="1624" y="1880"/>
                  <a:pt x="1272" y="2224"/>
                  <a:pt x="776" y="2224"/>
                </a:cubicBezTo>
                <a:cubicBezTo>
                  <a:pt x="616" y="2224"/>
                  <a:pt x="504" y="2204"/>
                  <a:pt x="504" y="2204"/>
                </a:cubicBezTo>
                <a:cubicBezTo>
                  <a:pt x="504" y="428"/>
                  <a:pt x="504" y="428"/>
                  <a:pt x="504" y="428"/>
                </a:cubicBezTo>
                <a:cubicBezTo>
                  <a:pt x="504" y="428"/>
                  <a:pt x="648" y="416"/>
                  <a:pt x="808" y="416"/>
                </a:cubicBezTo>
                <a:cubicBezTo>
                  <a:pt x="1384" y="416"/>
                  <a:pt x="1624" y="728"/>
                  <a:pt x="1624" y="1304"/>
                </a:cubicBezTo>
                <a:close/>
                <a:moveTo>
                  <a:pt x="2432" y="1664"/>
                </a:moveTo>
                <a:cubicBezTo>
                  <a:pt x="2432" y="2320"/>
                  <a:pt x="2752" y="2648"/>
                  <a:pt x="3408" y="2648"/>
                </a:cubicBezTo>
                <a:cubicBezTo>
                  <a:pt x="3680" y="2648"/>
                  <a:pt x="3888" y="2592"/>
                  <a:pt x="4016" y="2544"/>
                </a:cubicBezTo>
                <a:cubicBezTo>
                  <a:pt x="4016" y="2168"/>
                  <a:pt x="4016" y="2168"/>
                  <a:pt x="4016" y="2168"/>
                </a:cubicBezTo>
                <a:cubicBezTo>
                  <a:pt x="3888" y="2216"/>
                  <a:pt x="3664" y="2264"/>
                  <a:pt x="3472" y="2264"/>
                </a:cubicBezTo>
                <a:cubicBezTo>
                  <a:pt x="3120" y="2264"/>
                  <a:pt x="2928" y="2080"/>
                  <a:pt x="2928" y="1728"/>
                </a:cubicBezTo>
                <a:cubicBezTo>
                  <a:pt x="3912" y="1728"/>
                  <a:pt x="3912" y="1728"/>
                  <a:pt x="3912" y="1728"/>
                </a:cubicBezTo>
                <a:cubicBezTo>
                  <a:pt x="4072" y="1728"/>
                  <a:pt x="4136" y="1688"/>
                  <a:pt x="4136" y="1576"/>
                </a:cubicBezTo>
                <a:cubicBezTo>
                  <a:pt x="4136" y="1504"/>
                  <a:pt x="4136" y="1504"/>
                  <a:pt x="4136" y="1504"/>
                </a:cubicBezTo>
                <a:cubicBezTo>
                  <a:pt x="4136" y="1024"/>
                  <a:pt x="3880" y="648"/>
                  <a:pt x="3336" y="648"/>
                </a:cubicBezTo>
                <a:cubicBezTo>
                  <a:pt x="2760" y="648"/>
                  <a:pt x="2432" y="1088"/>
                  <a:pt x="2432" y="1664"/>
                </a:cubicBezTo>
                <a:close/>
                <a:moveTo>
                  <a:pt x="3320" y="1016"/>
                </a:moveTo>
                <a:cubicBezTo>
                  <a:pt x="3528" y="1016"/>
                  <a:pt x="3640" y="1160"/>
                  <a:pt x="3640" y="1400"/>
                </a:cubicBezTo>
                <a:cubicBezTo>
                  <a:pt x="2936" y="1400"/>
                  <a:pt x="2936" y="1400"/>
                  <a:pt x="2936" y="1400"/>
                </a:cubicBezTo>
                <a:cubicBezTo>
                  <a:pt x="2968" y="1160"/>
                  <a:pt x="3112" y="1016"/>
                  <a:pt x="3320" y="1016"/>
                </a:cubicBezTo>
                <a:close/>
                <a:moveTo>
                  <a:pt x="5000" y="8"/>
                </a:moveTo>
                <a:cubicBezTo>
                  <a:pt x="4728" y="8"/>
                  <a:pt x="4728" y="8"/>
                  <a:pt x="4728" y="8"/>
                </a:cubicBezTo>
                <a:cubicBezTo>
                  <a:pt x="4568" y="8"/>
                  <a:pt x="4504" y="48"/>
                  <a:pt x="4504" y="160"/>
                </a:cubicBezTo>
                <a:cubicBezTo>
                  <a:pt x="4504" y="2016"/>
                  <a:pt x="4504" y="2016"/>
                  <a:pt x="4504" y="2016"/>
                </a:cubicBezTo>
                <a:cubicBezTo>
                  <a:pt x="4504" y="2464"/>
                  <a:pt x="4640" y="2648"/>
                  <a:pt x="5008" y="2648"/>
                </a:cubicBezTo>
                <a:cubicBezTo>
                  <a:pt x="5184" y="2648"/>
                  <a:pt x="5336" y="2596"/>
                  <a:pt x="5336" y="2596"/>
                </a:cubicBezTo>
                <a:cubicBezTo>
                  <a:pt x="5336" y="2232"/>
                  <a:pt x="5336" y="2232"/>
                  <a:pt x="5336" y="2232"/>
                </a:cubicBezTo>
                <a:cubicBezTo>
                  <a:pt x="5336" y="2232"/>
                  <a:pt x="5248" y="2256"/>
                  <a:pt x="5168" y="2256"/>
                </a:cubicBezTo>
                <a:cubicBezTo>
                  <a:pt x="5068" y="2256"/>
                  <a:pt x="5000" y="2208"/>
                  <a:pt x="5000" y="2000"/>
                </a:cubicBezTo>
                <a:lnTo>
                  <a:pt x="5000" y="8"/>
                </a:lnTo>
                <a:close/>
                <a:moveTo>
                  <a:pt x="6136" y="8"/>
                </a:moveTo>
                <a:cubicBezTo>
                  <a:pt x="5872" y="8"/>
                  <a:pt x="5872" y="8"/>
                  <a:pt x="5872" y="8"/>
                </a:cubicBezTo>
                <a:cubicBezTo>
                  <a:pt x="5712" y="8"/>
                  <a:pt x="5648" y="48"/>
                  <a:pt x="5648" y="160"/>
                </a:cubicBezTo>
                <a:cubicBezTo>
                  <a:pt x="5648" y="2016"/>
                  <a:pt x="5648" y="2016"/>
                  <a:pt x="5648" y="2016"/>
                </a:cubicBezTo>
                <a:cubicBezTo>
                  <a:pt x="5648" y="2464"/>
                  <a:pt x="5792" y="2648"/>
                  <a:pt x="6208" y="2648"/>
                </a:cubicBezTo>
                <a:cubicBezTo>
                  <a:pt x="6432" y="2648"/>
                  <a:pt x="6600" y="2596"/>
                  <a:pt x="6600" y="2596"/>
                </a:cubicBezTo>
                <a:cubicBezTo>
                  <a:pt x="6600" y="2216"/>
                  <a:pt x="6600" y="2216"/>
                  <a:pt x="6600" y="2216"/>
                </a:cubicBezTo>
                <a:cubicBezTo>
                  <a:pt x="6600" y="2216"/>
                  <a:pt x="6480" y="2248"/>
                  <a:pt x="6368" y="2248"/>
                </a:cubicBezTo>
                <a:cubicBezTo>
                  <a:pt x="6224" y="2248"/>
                  <a:pt x="6136" y="2176"/>
                  <a:pt x="6136" y="1936"/>
                </a:cubicBezTo>
                <a:cubicBezTo>
                  <a:pt x="6136" y="1072"/>
                  <a:pt x="6136" y="1072"/>
                  <a:pt x="6136" y="1072"/>
                </a:cubicBezTo>
                <a:cubicBezTo>
                  <a:pt x="6376" y="1072"/>
                  <a:pt x="6376" y="1072"/>
                  <a:pt x="6376" y="1072"/>
                </a:cubicBezTo>
                <a:cubicBezTo>
                  <a:pt x="6536" y="1072"/>
                  <a:pt x="6600" y="1032"/>
                  <a:pt x="6600" y="920"/>
                </a:cubicBezTo>
                <a:cubicBezTo>
                  <a:pt x="6600" y="688"/>
                  <a:pt x="6600" y="688"/>
                  <a:pt x="6600" y="688"/>
                </a:cubicBezTo>
                <a:cubicBezTo>
                  <a:pt x="6136" y="688"/>
                  <a:pt x="6136" y="688"/>
                  <a:pt x="6136" y="688"/>
                </a:cubicBezTo>
                <a:lnTo>
                  <a:pt x="6136" y="8"/>
                </a:lnTo>
                <a:close/>
                <a:moveTo>
                  <a:pt x="6840" y="1744"/>
                </a:moveTo>
                <a:cubicBezTo>
                  <a:pt x="6840" y="2400"/>
                  <a:pt x="7256" y="2648"/>
                  <a:pt x="7768" y="2648"/>
                </a:cubicBezTo>
                <a:cubicBezTo>
                  <a:pt x="8088" y="2648"/>
                  <a:pt x="8416" y="2584"/>
                  <a:pt x="8608" y="2504"/>
                </a:cubicBezTo>
                <a:cubicBezTo>
                  <a:pt x="8608" y="752"/>
                  <a:pt x="8608" y="752"/>
                  <a:pt x="8608" y="752"/>
                </a:cubicBezTo>
                <a:cubicBezTo>
                  <a:pt x="8416" y="696"/>
                  <a:pt x="8176" y="648"/>
                  <a:pt x="7920" y="648"/>
                </a:cubicBezTo>
                <a:cubicBezTo>
                  <a:pt x="7248" y="648"/>
                  <a:pt x="6840" y="1088"/>
                  <a:pt x="6840" y="1744"/>
                </a:cubicBezTo>
                <a:close/>
                <a:moveTo>
                  <a:pt x="7352" y="1696"/>
                </a:moveTo>
                <a:cubicBezTo>
                  <a:pt x="7352" y="1232"/>
                  <a:pt x="7584" y="1032"/>
                  <a:pt x="7872" y="1032"/>
                </a:cubicBezTo>
                <a:cubicBezTo>
                  <a:pt x="8016" y="1032"/>
                  <a:pt x="8120" y="1060"/>
                  <a:pt x="8120" y="1060"/>
                </a:cubicBezTo>
                <a:cubicBezTo>
                  <a:pt x="8120" y="2216"/>
                  <a:pt x="8120" y="2216"/>
                  <a:pt x="8120" y="2216"/>
                </a:cubicBezTo>
                <a:cubicBezTo>
                  <a:pt x="8120" y="2216"/>
                  <a:pt x="8016" y="2264"/>
                  <a:pt x="7808" y="2264"/>
                </a:cubicBezTo>
                <a:cubicBezTo>
                  <a:pt x="7488" y="2264"/>
                  <a:pt x="7352" y="2048"/>
                  <a:pt x="7352" y="1696"/>
                </a:cubicBezTo>
                <a:close/>
                <a:moveTo>
                  <a:pt x="9112" y="2608"/>
                </a:moveTo>
                <a:cubicBezTo>
                  <a:pt x="9608" y="2608"/>
                  <a:pt x="9608" y="2608"/>
                  <a:pt x="9608" y="2608"/>
                </a:cubicBezTo>
                <a:cubicBezTo>
                  <a:pt x="9608" y="1440"/>
                  <a:pt x="9608" y="1440"/>
                  <a:pt x="9608" y="1440"/>
                </a:cubicBezTo>
                <a:cubicBezTo>
                  <a:pt x="9608" y="1168"/>
                  <a:pt x="9680" y="1072"/>
                  <a:pt x="9872" y="1072"/>
                </a:cubicBezTo>
                <a:cubicBezTo>
                  <a:pt x="9896" y="1072"/>
                  <a:pt x="9896" y="1072"/>
                  <a:pt x="9896" y="1072"/>
                </a:cubicBezTo>
                <a:cubicBezTo>
                  <a:pt x="10040" y="1072"/>
                  <a:pt x="10112" y="1048"/>
                  <a:pt x="10112" y="920"/>
                </a:cubicBezTo>
                <a:cubicBezTo>
                  <a:pt x="10112" y="688"/>
                  <a:pt x="10112" y="688"/>
                  <a:pt x="10112" y="688"/>
                </a:cubicBezTo>
                <a:cubicBezTo>
                  <a:pt x="9808" y="688"/>
                  <a:pt x="9808" y="688"/>
                  <a:pt x="9808" y="688"/>
                </a:cubicBezTo>
                <a:cubicBezTo>
                  <a:pt x="9264" y="688"/>
                  <a:pt x="9112" y="1024"/>
                  <a:pt x="9112" y="1440"/>
                </a:cubicBezTo>
                <a:lnTo>
                  <a:pt x="9112" y="2608"/>
                </a:lnTo>
                <a:close/>
                <a:moveTo>
                  <a:pt x="10224" y="1664"/>
                </a:moveTo>
                <a:cubicBezTo>
                  <a:pt x="10224" y="2320"/>
                  <a:pt x="10544" y="2648"/>
                  <a:pt x="11200" y="2648"/>
                </a:cubicBezTo>
                <a:cubicBezTo>
                  <a:pt x="11472" y="2648"/>
                  <a:pt x="11680" y="2592"/>
                  <a:pt x="11808" y="2544"/>
                </a:cubicBezTo>
                <a:cubicBezTo>
                  <a:pt x="11808" y="2168"/>
                  <a:pt x="11808" y="2168"/>
                  <a:pt x="11808" y="2168"/>
                </a:cubicBezTo>
                <a:cubicBezTo>
                  <a:pt x="11680" y="2216"/>
                  <a:pt x="11456" y="2264"/>
                  <a:pt x="11264" y="2264"/>
                </a:cubicBezTo>
                <a:cubicBezTo>
                  <a:pt x="10912" y="2264"/>
                  <a:pt x="10720" y="2080"/>
                  <a:pt x="10720" y="1728"/>
                </a:cubicBezTo>
                <a:cubicBezTo>
                  <a:pt x="11704" y="1728"/>
                  <a:pt x="11704" y="1728"/>
                  <a:pt x="11704" y="1728"/>
                </a:cubicBezTo>
                <a:cubicBezTo>
                  <a:pt x="11864" y="1728"/>
                  <a:pt x="11928" y="1688"/>
                  <a:pt x="11928" y="1576"/>
                </a:cubicBezTo>
                <a:cubicBezTo>
                  <a:pt x="11928" y="1504"/>
                  <a:pt x="11928" y="1504"/>
                  <a:pt x="11928" y="1504"/>
                </a:cubicBezTo>
                <a:cubicBezTo>
                  <a:pt x="11928" y="1024"/>
                  <a:pt x="11672" y="648"/>
                  <a:pt x="11128" y="648"/>
                </a:cubicBezTo>
                <a:cubicBezTo>
                  <a:pt x="10552" y="648"/>
                  <a:pt x="10224" y="1088"/>
                  <a:pt x="10224" y="1664"/>
                </a:cubicBezTo>
                <a:close/>
                <a:moveTo>
                  <a:pt x="11112" y="1016"/>
                </a:moveTo>
                <a:cubicBezTo>
                  <a:pt x="11320" y="1016"/>
                  <a:pt x="11432" y="1160"/>
                  <a:pt x="11432" y="1400"/>
                </a:cubicBezTo>
                <a:cubicBezTo>
                  <a:pt x="10728" y="1400"/>
                  <a:pt x="10728" y="1400"/>
                  <a:pt x="10728" y="1400"/>
                </a:cubicBezTo>
                <a:cubicBezTo>
                  <a:pt x="10760" y="1160"/>
                  <a:pt x="10904" y="1016"/>
                  <a:pt x="11112" y="1016"/>
                </a:cubicBezTo>
                <a:close/>
                <a:moveTo>
                  <a:pt x="12232" y="1264"/>
                </a:moveTo>
                <a:cubicBezTo>
                  <a:pt x="12232" y="1904"/>
                  <a:pt x="13012" y="1728"/>
                  <a:pt x="13012" y="2064"/>
                </a:cubicBezTo>
                <a:cubicBezTo>
                  <a:pt x="13012" y="2192"/>
                  <a:pt x="12888" y="2264"/>
                  <a:pt x="12696" y="2264"/>
                </a:cubicBezTo>
                <a:cubicBezTo>
                  <a:pt x="12552" y="2264"/>
                  <a:pt x="12396" y="2240"/>
                  <a:pt x="12284" y="2208"/>
                </a:cubicBezTo>
                <a:cubicBezTo>
                  <a:pt x="12276" y="2608"/>
                  <a:pt x="12276" y="2608"/>
                  <a:pt x="12276" y="2608"/>
                </a:cubicBezTo>
                <a:cubicBezTo>
                  <a:pt x="12388" y="2632"/>
                  <a:pt x="12528" y="2648"/>
                  <a:pt x="12672" y="2648"/>
                </a:cubicBezTo>
                <a:cubicBezTo>
                  <a:pt x="13184" y="2648"/>
                  <a:pt x="13524" y="2400"/>
                  <a:pt x="13524" y="2016"/>
                </a:cubicBezTo>
                <a:cubicBezTo>
                  <a:pt x="13524" y="1392"/>
                  <a:pt x="12736" y="1520"/>
                  <a:pt x="12736" y="1216"/>
                </a:cubicBezTo>
                <a:cubicBezTo>
                  <a:pt x="12736" y="1088"/>
                  <a:pt x="12848" y="1024"/>
                  <a:pt x="13024" y="1024"/>
                </a:cubicBezTo>
                <a:cubicBezTo>
                  <a:pt x="13088" y="1024"/>
                  <a:pt x="13152" y="1028"/>
                  <a:pt x="13200" y="1028"/>
                </a:cubicBezTo>
                <a:cubicBezTo>
                  <a:pt x="13312" y="1028"/>
                  <a:pt x="13400" y="1008"/>
                  <a:pt x="13400" y="816"/>
                </a:cubicBezTo>
                <a:cubicBezTo>
                  <a:pt x="13400" y="680"/>
                  <a:pt x="13400" y="680"/>
                  <a:pt x="13400" y="680"/>
                </a:cubicBezTo>
                <a:cubicBezTo>
                  <a:pt x="13400" y="680"/>
                  <a:pt x="13224" y="648"/>
                  <a:pt x="13048" y="648"/>
                </a:cubicBezTo>
                <a:cubicBezTo>
                  <a:pt x="12504" y="648"/>
                  <a:pt x="12232" y="928"/>
                  <a:pt x="12232" y="1264"/>
                </a:cubicBezTo>
                <a:close/>
              </a:path>
            </a:pathLst>
          </a:custGeom>
          <a:solidFill>
            <a:schemeClr val="bg1"/>
          </a:solidFill>
          <a:ln w="317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EEA063B1-D1BB-422B-A945-0E0BF929B8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0296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CA897A52-D4CF-4702-BCED-5706FDE74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989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35B6879-93B0-4CA7-BCA9-D4FA9240C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527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  <p:pic>
        <p:nvPicPr>
          <p:cNvPr id="9" name="Enabling_deltalife_wit">
            <a:extLst>
              <a:ext uri="{FF2B5EF4-FFF2-40B4-BE49-F238E27FC236}">
                <a16:creationId xmlns:a16="http://schemas.microsoft.com/office/drawing/2014/main" id="{A4EF4C13-16AE-4FBA-9B9D-2EEA812DFA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00" y="5947200"/>
            <a:ext cx="3175200" cy="75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48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(met animati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ircle Blue">
            <a:extLst>
              <a:ext uri="{FF2B5EF4-FFF2-40B4-BE49-F238E27FC236}">
                <a16:creationId xmlns:a16="http://schemas.microsoft.com/office/drawing/2014/main" id="{E67129F5-F9B1-464C-B563-6456865CCFF2}"/>
              </a:ext>
            </a:extLst>
          </p:cNvPr>
          <p:cNvSpPr>
            <a:spLocks noChangeAspect="1"/>
          </p:cNvSpPr>
          <p:nvPr userDrawn="1"/>
        </p:nvSpPr>
        <p:spPr>
          <a:xfrm>
            <a:off x="4384800" y="1580400"/>
            <a:ext cx="3564000" cy="3564000"/>
          </a:xfrm>
          <a:prstGeom prst="ellipse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3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Circle Green">
            <a:extLst>
              <a:ext uri="{FF2B5EF4-FFF2-40B4-BE49-F238E27FC236}">
                <a16:creationId xmlns:a16="http://schemas.microsoft.com/office/drawing/2014/main" id="{9D1A10F2-6EA4-4646-94AB-D1971B8790AC}"/>
              </a:ext>
            </a:extLst>
          </p:cNvPr>
          <p:cNvSpPr>
            <a:spLocks noChangeAspect="1"/>
          </p:cNvSpPr>
          <p:nvPr userDrawn="1"/>
        </p:nvSpPr>
        <p:spPr>
          <a:xfrm>
            <a:off x="4240800" y="1796400"/>
            <a:ext cx="3564000" cy="3564000"/>
          </a:xfrm>
          <a:prstGeom prst="ellipse">
            <a:avLst/>
          </a:prstGeom>
          <a:gradFill flip="none" rotWithShape="1">
            <a:gsLst>
              <a:gs pos="0">
                <a:schemeClr val="accent4">
                  <a:alpha val="0"/>
                </a:schemeClr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E1DF8627-4105-4921-8328-8A3BE55CDA89}"/>
              </a:ext>
            </a:extLst>
          </p:cNvPr>
          <p:cNvSpPr/>
          <p:nvPr userDrawn="1"/>
        </p:nvSpPr>
        <p:spPr>
          <a:xfrm>
            <a:off x="3123210" y="985652"/>
            <a:ext cx="7030193" cy="47738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E1469F-AEAC-4175-9A1D-5C42D2689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-1224000"/>
            <a:ext cx="10512000" cy="936000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EEDD8EA-AAF4-4299-BA58-9F889FEC3A5D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106991" y="3235762"/>
            <a:ext cx="1980000" cy="387338"/>
          </a:xfrm>
          <a:custGeom>
            <a:avLst/>
            <a:gdLst>
              <a:gd name="T0" fmla="*/ 840 w 13524"/>
              <a:gd name="T1" fmla="*/ 0 h 2648"/>
              <a:gd name="T2" fmla="*/ 0 w 13524"/>
              <a:gd name="T3" fmla="*/ 160 h 2648"/>
              <a:gd name="T4" fmla="*/ 728 w 13524"/>
              <a:gd name="T5" fmla="*/ 2648 h 2648"/>
              <a:gd name="T6" fmla="*/ 1624 w 13524"/>
              <a:gd name="T7" fmla="*/ 1304 h 2648"/>
              <a:gd name="T8" fmla="*/ 504 w 13524"/>
              <a:gd name="T9" fmla="*/ 2204 h 2648"/>
              <a:gd name="T10" fmla="*/ 808 w 13524"/>
              <a:gd name="T11" fmla="*/ 416 h 2648"/>
              <a:gd name="T12" fmla="*/ 2432 w 13524"/>
              <a:gd name="T13" fmla="*/ 1664 h 2648"/>
              <a:gd name="T14" fmla="*/ 4016 w 13524"/>
              <a:gd name="T15" fmla="*/ 2544 h 2648"/>
              <a:gd name="T16" fmla="*/ 3472 w 13524"/>
              <a:gd name="T17" fmla="*/ 2264 h 2648"/>
              <a:gd name="T18" fmla="*/ 3912 w 13524"/>
              <a:gd name="T19" fmla="*/ 1728 h 2648"/>
              <a:gd name="T20" fmla="*/ 4136 w 13524"/>
              <a:gd name="T21" fmla="*/ 1504 h 2648"/>
              <a:gd name="T22" fmla="*/ 2432 w 13524"/>
              <a:gd name="T23" fmla="*/ 1664 h 2648"/>
              <a:gd name="T24" fmla="*/ 3640 w 13524"/>
              <a:gd name="T25" fmla="*/ 1400 h 2648"/>
              <a:gd name="T26" fmla="*/ 3320 w 13524"/>
              <a:gd name="T27" fmla="*/ 1016 h 2648"/>
              <a:gd name="T28" fmla="*/ 4728 w 13524"/>
              <a:gd name="T29" fmla="*/ 8 h 2648"/>
              <a:gd name="T30" fmla="*/ 4504 w 13524"/>
              <a:gd name="T31" fmla="*/ 2016 h 2648"/>
              <a:gd name="T32" fmla="*/ 5336 w 13524"/>
              <a:gd name="T33" fmla="*/ 2596 h 2648"/>
              <a:gd name="T34" fmla="*/ 5168 w 13524"/>
              <a:gd name="T35" fmla="*/ 2256 h 2648"/>
              <a:gd name="T36" fmla="*/ 5000 w 13524"/>
              <a:gd name="T37" fmla="*/ 8 h 2648"/>
              <a:gd name="T38" fmla="*/ 5872 w 13524"/>
              <a:gd name="T39" fmla="*/ 8 h 2648"/>
              <a:gd name="T40" fmla="*/ 5648 w 13524"/>
              <a:gd name="T41" fmla="*/ 2016 h 2648"/>
              <a:gd name="T42" fmla="*/ 6600 w 13524"/>
              <a:gd name="T43" fmla="*/ 2596 h 2648"/>
              <a:gd name="T44" fmla="*/ 6368 w 13524"/>
              <a:gd name="T45" fmla="*/ 2248 h 2648"/>
              <a:gd name="T46" fmla="*/ 6136 w 13524"/>
              <a:gd name="T47" fmla="*/ 1072 h 2648"/>
              <a:gd name="T48" fmla="*/ 6600 w 13524"/>
              <a:gd name="T49" fmla="*/ 920 h 2648"/>
              <a:gd name="T50" fmla="*/ 6136 w 13524"/>
              <a:gd name="T51" fmla="*/ 688 h 2648"/>
              <a:gd name="T52" fmla="*/ 6840 w 13524"/>
              <a:gd name="T53" fmla="*/ 1744 h 2648"/>
              <a:gd name="T54" fmla="*/ 8608 w 13524"/>
              <a:gd name="T55" fmla="*/ 2504 h 2648"/>
              <a:gd name="T56" fmla="*/ 7920 w 13524"/>
              <a:gd name="T57" fmla="*/ 648 h 2648"/>
              <a:gd name="T58" fmla="*/ 7352 w 13524"/>
              <a:gd name="T59" fmla="*/ 1696 h 2648"/>
              <a:gd name="T60" fmla="*/ 8120 w 13524"/>
              <a:gd name="T61" fmla="*/ 1060 h 2648"/>
              <a:gd name="T62" fmla="*/ 7808 w 13524"/>
              <a:gd name="T63" fmla="*/ 2264 h 2648"/>
              <a:gd name="T64" fmla="*/ 9112 w 13524"/>
              <a:gd name="T65" fmla="*/ 2608 h 2648"/>
              <a:gd name="T66" fmla="*/ 9608 w 13524"/>
              <a:gd name="T67" fmla="*/ 1440 h 2648"/>
              <a:gd name="T68" fmla="*/ 9896 w 13524"/>
              <a:gd name="T69" fmla="*/ 1072 h 2648"/>
              <a:gd name="T70" fmla="*/ 10112 w 13524"/>
              <a:gd name="T71" fmla="*/ 688 h 2648"/>
              <a:gd name="T72" fmla="*/ 9112 w 13524"/>
              <a:gd name="T73" fmla="*/ 1440 h 2648"/>
              <a:gd name="T74" fmla="*/ 10224 w 13524"/>
              <a:gd name="T75" fmla="*/ 1664 h 2648"/>
              <a:gd name="T76" fmla="*/ 11808 w 13524"/>
              <a:gd name="T77" fmla="*/ 2544 h 2648"/>
              <a:gd name="T78" fmla="*/ 11264 w 13524"/>
              <a:gd name="T79" fmla="*/ 2264 h 2648"/>
              <a:gd name="T80" fmla="*/ 11704 w 13524"/>
              <a:gd name="T81" fmla="*/ 1728 h 2648"/>
              <a:gd name="T82" fmla="*/ 11928 w 13524"/>
              <a:gd name="T83" fmla="*/ 1504 h 2648"/>
              <a:gd name="T84" fmla="*/ 10224 w 13524"/>
              <a:gd name="T85" fmla="*/ 1664 h 2648"/>
              <a:gd name="T86" fmla="*/ 11432 w 13524"/>
              <a:gd name="T87" fmla="*/ 1400 h 2648"/>
              <a:gd name="T88" fmla="*/ 11112 w 13524"/>
              <a:gd name="T89" fmla="*/ 1016 h 2648"/>
              <a:gd name="T90" fmla="*/ 13012 w 13524"/>
              <a:gd name="T91" fmla="*/ 2064 h 2648"/>
              <a:gd name="T92" fmla="*/ 12284 w 13524"/>
              <a:gd name="T93" fmla="*/ 2208 h 2648"/>
              <a:gd name="T94" fmla="*/ 12672 w 13524"/>
              <a:gd name="T95" fmla="*/ 2648 h 2648"/>
              <a:gd name="T96" fmla="*/ 12736 w 13524"/>
              <a:gd name="T97" fmla="*/ 1216 h 2648"/>
              <a:gd name="T98" fmla="*/ 13200 w 13524"/>
              <a:gd name="T99" fmla="*/ 1028 h 2648"/>
              <a:gd name="T100" fmla="*/ 13400 w 13524"/>
              <a:gd name="T101" fmla="*/ 680 h 2648"/>
              <a:gd name="T102" fmla="*/ 12232 w 13524"/>
              <a:gd name="T103" fmla="*/ 1264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524" h="2648">
                <a:moveTo>
                  <a:pt x="2160" y="1264"/>
                </a:moveTo>
                <a:cubicBezTo>
                  <a:pt x="2160" y="368"/>
                  <a:pt x="1656" y="0"/>
                  <a:pt x="840" y="0"/>
                </a:cubicBezTo>
                <a:cubicBezTo>
                  <a:pt x="584" y="0"/>
                  <a:pt x="336" y="0"/>
                  <a:pt x="208" y="8"/>
                </a:cubicBezTo>
                <a:cubicBezTo>
                  <a:pt x="80" y="16"/>
                  <a:pt x="0" y="32"/>
                  <a:pt x="0" y="160"/>
                </a:cubicBezTo>
                <a:cubicBezTo>
                  <a:pt x="0" y="2608"/>
                  <a:pt x="0" y="2608"/>
                  <a:pt x="0" y="2608"/>
                </a:cubicBezTo>
                <a:cubicBezTo>
                  <a:pt x="0" y="2608"/>
                  <a:pt x="344" y="2648"/>
                  <a:pt x="728" y="2648"/>
                </a:cubicBezTo>
                <a:cubicBezTo>
                  <a:pt x="1560" y="2648"/>
                  <a:pt x="2160" y="2160"/>
                  <a:pt x="2160" y="1264"/>
                </a:cubicBezTo>
                <a:close/>
                <a:moveTo>
                  <a:pt x="1624" y="1304"/>
                </a:moveTo>
                <a:cubicBezTo>
                  <a:pt x="1624" y="1880"/>
                  <a:pt x="1272" y="2224"/>
                  <a:pt x="776" y="2224"/>
                </a:cubicBezTo>
                <a:cubicBezTo>
                  <a:pt x="616" y="2224"/>
                  <a:pt x="504" y="2204"/>
                  <a:pt x="504" y="2204"/>
                </a:cubicBezTo>
                <a:cubicBezTo>
                  <a:pt x="504" y="428"/>
                  <a:pt x="504" y="428"/>
                  <a:pt x="504" y="428"/>
                </a:cubicBezTo>
                <a:cubicBezTo>
                  <a:pt x="504" y="428"/>
                  <a:pt x="648" y="416"/>
                  <a:pt x="808" y="416"/>
                </a:cubicBezTo>
                <a:cubicBezTo>
                  <a:pt x="1384" y="416"/>
                  <a:pt x="1624" y="728"/>
                  <a:pt x="1624" y="1304"/>
                </a:cubicBezTo>
                <a:close/>
                <a:moveTo>
                  <a:pt x="2432" y="1664"/>
                </a:moveTo>
                <a:cubicBezTo>
                  <a:pt x="2432" y="2320"/>
                  <a:pt x="2752" y="2648"/>
                  <a:pt x="3408" y="2648"/>
                </a:cubicBezTo>
                <a:cubicBezTo>
                  <a:pt x="3680" y="2648"/>
                  <a:pt x="3888" y="2592"/>
                  <a:pt x="4016" y="2544"/>
                </a:cubicBezTo>
                <a:cubicBezTo>
                  <a:pt x="4016" y="2168"/>
                  <a:pt x="4016" y="2168"/>
                  <a:pt x="4016" y="2168"/>
                </a:cubicBezTo>
                <a:cubicBezTo>
                  <a:pt x="3888" y="2216"/>
                  <a:pt x="3664" y="2264"/>
                  <a:pt x="3472" y="2264"/>
                </a:cubicBezTo>
                <a:cubicBezTo>
                  <a:pt x="3120" y="2264"/>
                  <a:pt x="2928" y="2080"/>
                  <a:pt x="2928" y="1728"/>
                </a:cubicBezTo>
                <a:cubicBezTo>
                  <a:pt x="3912" y="1728"/>
                  <a:pt x="3912" y="1728"/>
                  <a:pt x="3912" y="1728"/>
                </a:cubicBezTo>
                <a:cubicBezTo>
                  <a:pt x="4072" y="1728"/>
                  <a:pt x="4136" y="1688"/>
                  <a:pt x="4136" y="1576"/>
                </a:cubicBezTo>
                <a:cubicBezTo>
                  <a:pt x="4136" y="1504"/>
                  <a:pt x="4136" y="1504"/>
                  <a:pt x="4136" y="1504"/>
                </a:cubicBezTo>
                <a:cubicBezTo>
                  <a:pt x="4136" y="1024"/>
                  <a:pt x="3880" y="648"/>
                  <a:pt x="3336" y="648"/>
                </a:cubicBezTo>
                <a:cubicBezTo>
                  <a:pt x="2760" y="648"/>
                  <a:pt x="2432" y="1088"/>
                  <a:pt x="2432" y="1664"/>
                </a:cubicBezTo>
                <a:close/>
                <a:moveTo>
                  <a:pt x="3320" y="1016"/>
                </a:moveTo>
                <a:cubicBezTo>
                  <a:pt x="3528" y="1016"/>
                  <a:pt x="3640" y="1160"/>
                  <a:pt x="3640" y="1400"/>
                </a:cubicBezTo>
                <a:cubicBezTo>
                  <a:pt x="2936" y="1400"/>
                  <a:pt x="2936" y="1400"/>
                  <a:pt x="2936" y="1400"/>
                </a:cubicBezTo>
                <a:cubicBezTo>
                  <a:pt x="2968" y="1160"/>
                  <a:pt x="3112" y="1016"/>
                  <a:pt x="3320" y="1016"/>
                </a:cubicBezTo>
                <a:close/>
                <a:moveTo>
                  <a:pt x="5000" y="8"/>
                </a:moveTo>
                <a:cubicBezTo>
                  <a:pt x="4728" y="8"/>
                  <a:pt x="4728" y="8"/>
                  <a:pt x="4728" y="8"/>
                </a:cubicBezTo>
                <a:cubicBezTo>
                  <a:pt x="4568" y="8"/>
                  <a:pt x="4504" y="48"/>
                  <a:pt x="4504" y="160"/>
                </a:cubicBezTo>
                <a:cubicBezTo>
                  <a:pt x="4504" y="2016"/>
                  <a:pt x="4504" y="2016"/>
                  <a:pt x="4504" y="2016"/>
                </a:cubicBezTo>
                <a:cubicBezTo>
                  <a:pt x="4504" y="2464"/>
                  <a:pt x="4640" y="2648"/>
                  <a:pt x="5008" y="2648"/>
                </a:cubicBezTo>
                <a:cubicBezTo>
                  <a:pt x="5184" y="2648"/>
                  <a:pt x="5336" y="2596"/>
                  <a:pt x="5336" y="2596"/>
                </a:cubicBezTo>
                <a:cubicBezTo>
                  <a:pt x="5336" y="2232"/>
                  <a:pt x="5336" y="2232"/>
                  <a:pt x="5336" y="2232"/>
                </a:cubicBezTo>
                <a:cubicBezTo>
                  <a:pt x="5336" y="2232"/>
                  <a:pt x="5248" y="2256"/>
                  <a:pt x="5168" y="2256"/>
                </a:cubicBezTo>
                <a:cubicBezTo>
                  <a:pt x="5068" y="2256"/>
                  <a:pt x="5000" y="2208"/>
                  <a:pt x="5000" y="2000"/>
                </a:cubicBezTo>
                <a:lnTo>
                  <a:pt x="5000" y="8"/>
                </a:lnTo>
                <a:close/>
                <a:moveTo>
                  <a:pt x="6136" y="8"/>
                </a:moveTo>
                <a:cubicBezTo>
                  <a:pt x="5872" y="8"/>
                  <a:pt x="5872" y="8"/>
                  <a:pt x="5872" y="8"/>
                </a:cubicBezTo>
                <a:cubicBezTo>
                  <a:pt x="5712" y="8"/>
                  <a:pt x="5648" y="48"/>
                  <a:pt x="5648" y="160"/>
                </a:cubicBezTo>
                <a:cubicBezTo>
                  <a:pt x="5648" y="2016"/>
                  <a:pt x="5648" y="2016"/>
                  <a:pt x="5648" y="2016"/>
                </a:cubicBezTo>
                <a:cubicBezTo>
                  <a:pt x="5648" y="2464"/>
                  <a:pt x="5792" y="2648"/>
                  <a:pt x="6208" y="2648"/>
                </a:cubicBezTo>
                <a:cubicBezTo>
                  <a:pt x="6432" y="2648"/>
                  <a:pt x="6600" y="2596"/>
                  <a:pt x="6600" y="2596"/>
                </a:cubicBezTo>
                <a:cubicBezTo>
                  <a:pt x="6600" y="2216"/>
                  <a:pt x="6600" y="2216"/>
                  <a:pt x="6600" y="2216"/>
                </a:cubicBezTo>
                <a:cubicBezTo>
                  <a:pt x="6600" y="2216"/>
                  <a:pt x="6480" y="2248"/>
                  <a:pt x="6368" y="2248"/>
                </a:cubicBezTo>
                <a:cubicBezTo>
                  <a:pt x="6224" y="2248"/>
                  <a:pt x="6136" y="2176"/>
                  <a:pt x="6136" y="1936"/>
                </a:cubicBezTo>
                <a:cubicBezTo>
                  <a:pt x="6136" y="1072"/>
                  <a:pt x="6136" y="1072"/>
                  <a:pt x="6136" y="1072"/>
                </a:cubicBezTo>
                <a:cubicBezTo>
                  <a:pt x="6376" y="1072"/>
                  <a:pt x="6376" y="1072"/>
                  <a:pt x="6376" y="1072"/>
                </a:cubicBezTo>
                <a:cubicBezTo>
                  <a:pt x="6536" y="1072"/>
                  <a:pt x="6600" y="1032"/>
                  <a:pt x="6600" y="920"/>
                </a:cubicBezTo>
                <a:cubicBezTo>
                  <a:pt x="6600" y="688"/>
                  <a:pt x="6600" y="688"/>
                  <a:pt x="6600" y="688"/>
                </a:cubicBezTo>
                <a:cubicBezTo>
                  <a:pt x="6136" y="688"/>
                  <a:pt x="6136" y="688"/>
                  <a:pt x="6136" y="688"/>
                </a:cubicBezTo>
                <a:lnTo>
                  <a:pt x="6136" y="8"/>
                </a:lnTo>
                <a:close/>
                <a:moveTo>
                  <a:pt x="6840" y="1744"/>
                </a:moveTo>
                <a:cubicBezTo>
                  <a:pt x="6840" y="2400"/>
                  <a:pt x="7256" y="2648"/>
                  <a:pt x="7768" y="2648"/>
                </a:cubicBezTo>
                <a:cubicBezTo>
                  <a:pt x="8088" y="2648"/>
                  <a:pt x="8416" y="2584"/>
                  <a:pt x="8608" y="2504"/>
                </a:cubicBezTo>
                <a:cubicBezTo>
                  <a:pt x="8608" y="752"/>
                  <a:pt x="8608" y="752"/>
                  <a:pt x="8608" y="752"/>
                </a:cubicBezTo>
                <a:cubicBezTo>
                  <a:pt x="8416" y="696"/>
                  <a:pt x="8176" y="648"/>
                  <a:pt x="7920" y="648"/>
                </a:cubicBezTo>
                <a:cubicBezTo>
                  <a:pt x="7248" y="648"/>
                  <a:pt x="6840" y="1088"/>
                  <a:pt x="6840" y="1744"/>
                </a:cubicBezTo>
                <a:close/>
                <a:moveTo>
                  <a:pt x="7352" y="1696"/>
                </a:moveTo>
                <a:cubicBezTo>
                  <a:pt x="7352" y="1232"/>
                  <a:pt x="7584" y="1032"/>
                  <a:pt x="7872" y="1032"/>
                </a:cubicBezTo>
                <a:cubicBezTo>
                  <a:pt x="8016" y="1032"/>
                  <a:pt x="8120" y="1060"/>
                  <a:pt x="8120" y="1060"/>
                </a:cubicBezTo>
                <a:cubicBezTo>
                  <a:pt x="8120" y="2216"/>
                  <a:pt x="8120" y="2216"/>
                  <a:pt x="8120" y="2216"/>
                </a:cubicBezTo>
                <a:cubicBezTo>
                  <a:pt x="8120" y="2216"/>
                  <a:pt x="8016" y="2264"/>
                  <a:pt x="7808" y="2264"/>
                </a:cubicBezTo>
                <a:cubicBezTo>
                  <a:pt x="7488" y="2264"/>
                  <a:pt x="7352" y="2048"/>
                  <a:pt x="7352" y="1696"/>
                </a:cubicBezTo>
                <a:close/>
                <a:moveTo>
                  <a:pt x="9112" y="2608"/>
                </a:moveTo>
                <a:cubicBezTo>
                  <a:pt x="9608" y="2608"/>
                  <a:pt x="9608" y="2608"/>
                  <a:pt x="9608" y="2608"/>
                </a:cubicBezTo>
                <a:cubicBezTo>
                  <a:pt x="9608" y="1440"/>
                  <a:pt x="9608" y="1440"/>
                  <a:pt x="9608" y="1440"/>
                </a:cubicBezTo>
                <a:cubicBezTo>
                  <a:pt x="9608" y="1168"/>
                  <a:pt x="9680" y="1072"/>
                  <a:pt x="9872" y="1072"/>
                </a:cubicBezTo>
                <a:cubicBezTo>
                  <a:pt x="9896" y="1072"/>
                  <a:pt x="9896" y="1072"/>
                  <a:pt x="9896" y="1072"/>
                </a:cubicBezTo>
                <a:cubicBezTo>
                  <a:pt x="10040" y="1072"/>
                  <a:pt x="10112" y="1048"/>
                  <a:pt x="10112" y="920"/>
                </a:cubicBezTo>
                <a:cubicBezTo>
                  <a:pt x="10112" y="688"/>
                  <a:pt x="10112" y="688"/>
                  <a:pt x="10112" y="688"/>
                </a:cubicBezTo>
                <a:cubicBezTo>
                  <a:pt x="9808" y="688"/>
                  <a:pt x="9808" y="688"/>
                  <a:pt x="9808" y="688"/>
                </a:cubicBezTo>
                <a:cubicBezTo>
                  <a:pt x="9264" y="688"/>
                  <a:pt x="9112" y="1024"/>
                  <a:pt x="9112" y="1440"/>
                </a:cubicBezTo>
                <a:lnTo>
                  <a:pt x="9112" y="2608"/>
                </a:lnTo>
                <a:close/>
                <a:moveTo>
                  <a:pt x="10224" y="1664"/>
                </a:moveTo>
                <a:cubicBezTo>
                  <a:pt x="10224" y="2320"/>
                  <a:pt x="10544" y="2648"/>
                  <a:pt x="11200" y="2648"/>
                </a:cubicBezTo>
                <a:cubicBezTo>
                  <a:pt x="11472" y="2648"/>
                  <a:pt x="11680" y="2592"/>
                  <a:pt x="11808" y="2544"/>
                </a:cubicBezTo>
                <a:cubicBezTo>
                  <a:pt x="11808" y="2168"/>
                  <a:pt x="11808" y="2168"/>
                  <a:pt x="11808" y="2168"/>
                </a:cubicBezTo>
                <a:cubicBezTo>
                  <a:pt x="11680" y="2216"/>
                  <a:pt x="11456" y="2264"/>
                  <a:pt x="11264" y="2264"/>
                </a:cubicBezTo>
                <a:cubicBezTo>
                  <a:pt x="10912" y="2264"/>
                  <a:pt x="10720" y="2080"/>
                  <a:pt x="10720" y="1728"/>
                </a:cubicBezTo>
                <a:cubicBezTo>
                  <a:pt x="11704" y="1728"/>
                  <a:pt x="11704" y="1728"/>
                  <a:pt x="11704" y="1728"/>
                </a:cubicBezTo>
                <a:cubicBezTo>
                  <a:pt x="11864" y="1728"/>
                  <a:pt x="11928" y="1688"/>
                  <a:pt x="11928" y="1576"/>
                </a:cubicBezTo>
                <a:cubicBezTo>
                  <a:pt x="11928" y="1504"/>
                  <a:pt x="11928" y="1504"/>
                  <a:pt x="11928" y="1504"/>
                </a:cubicBezTo>
                <a:cubicBezTo>
                  <a:pt x="11928" y="1024"/>
                  <a:pt x="11672" y="648"/>
                  <a:pt x="11128" y="648"/>
                </a:cubicBezTo>
                <a:cubicBezTo>
                  <a:pt x="10552" y="648"/>
                  <a:pt x="10224" y="1088"/>
                  <a:pt x="10224" y="1664"/>
                </a:cubicBezTo>
                <a:close/>
                <a:moveTo>
                  <a:pt x="11112" y="1016"/>
                </a:moveTo>
                <a:cubicBezTo>
                  <a:pt x="11320" y="1016"/>
                  <a:pt x="11432" y="1160"/>
                  <a:pt x="11432" y="1400"/>
                </a:cubicBezTo>
                <a:cubicBezTo>
                  <a:pt x="10728" y="1400"/>
                  <a:pt x="10728" y="1400"/>
                  <a:pt x="10728" y="1400"/>
                </a:cubicBezTo>
                <a:cubicBezTo>
                  <a:pt x="10760" y="1160"/>
                  <a:pt x="10904" y="1016"/>
                  <a:pt x="11112" y="1016"/>
                </a:cubicBezTo>
                <a:close/>
                <a:moveTo>
                  <a:pt x="12232" y="1264"/>
                </a:moveTo>
                <a:cubicBezTo>
                  <a:pt x="12232" y="1904"/>
                  <a:pt x="13012" y="1728"/>
                  <a:pt x="13012" y="2064"/>
                </a:cubicBezTo>
                <a:cubicBezTo>
                  <a:pt x="13012" y="2192"/>
                  <a:pt x="12888" y="2264"/>
                  <a:pt x="12696" y="2264"/>
                </a:cubicBezTo>
                <a:cubicBezTo>
                  <a:pt x="12552" y="2264"/>
                  <a:pt x="12396" y="2240"/>
                  <a:pt x="12284" y="2208"/>
                </a:cubicBezTo>
                <a:cubicBezTo>
                  <a:pt x="12276" y="2608"/>
                  <a:pt x="12276" y="2608"/>
                  <a:pt x="12276" y="2608"/>
                </a:cubicBezTo>
                <a:cubicBezTo>
                  <a:pt x="12388" y="2632"/>
                  <a:pt x="12528" y="2648"/>
                  <a:pt x="12672" y="2648"/>
                </a:cubicBezTo>
                <a:cubicBezTo>
                  <a:pt x="13184" y="2648"/>
                  <a:pt x="13524" y="2400"/>
                  <a:pt x="13524" y="2016"/>
                </a:cubicBezTo>
                <a:cubicBezTo>
                  <a:pt x="13524" y="1392"/>
                  <a:pt x="12736" y="1520"/>
                  <a:pt x="12736" y="1216"/>
                </a:cubicBezTo>
                <a:cubicBezTo>
                  <a:pt x="12736" y="1088"/>
                  <a:pt x="12848" y="1024"/>
                  <a:pt x="13024" y="1024"/>
                </a:cubicBezTo>
                <a:cubicBezTo>
                  <a:pt x="13088" y="1024"/>
                  <a:pt x="13152" y="1028"/>
                  <a:pt x="13200" y="1028"/>
                </a:cubicBezTo>
                <a:cubicBezTo>
                  <a:pt x="13312" y="1028"/>
                  <a:pt x="13400" y="1008"/>
                  <a:pt x="13400" y="816"/>
                </a:cubicBezTo>
                <a:cubicBezTo>
                  <a:pt x="13400" y="680"/>
                  <a:pt x="13400" y="680"/>
                  <a:pt x="13400" y="680"/>
                </a:cubicBezTo>
                <a:cubicBezTo>
                  <a:pt x="13400" y="680"/>
                  <a:pt x="13224" y="648"/>
                  <a:pt x="13048" y="648"/>
                </a:cubicBezTo>
                <a:cubicBezTo>
                  <a:pt x="12504" y="648"/>
                  <a:pt x="12232" y="928"/>
                  <a:pt x="12232" y="1264"/>
                </a:cubicBezTo>
                <a:close/>
              </a:path>
            </a:pathLst>
          </a:custGeom>
          <a:solidFill>
            <a:schemeClr val="bg1"/>
          </a:solidFill>
          <a:ln w="317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EEA063B1-D1BB-422B-A945-0E0BF929B8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0296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CA897A52-D4CF-4702-BCED-5706FDE74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989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35B6879-93B0-4CA7-BCA9-D4FA9240C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527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  <p:pic>
        <p:nvPicPr>
          <p:cNvPr id="11" name="Enabling_deltalife_wit">
            <a:extLst>
              <a:ext uri="{FF2B5EF4-FFF2-40B4-BE49-F238E27FC236}">
                <a16:creationId xmlns:a16="http://schemas.microsoft.com/office/drawing/2014/main" id="{F6979AE7-8CDB-45F8-88A4-AC18A1F0E5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00" y="5947200"/>
            <a:ext cx="3175200" cy="75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40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7.40741E-7 L -0.0332 0.0604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300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5400000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2.22222E-6 L 0.04115 -0.0747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7" y="-375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5400000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3" grpId="0" animBg="1"/>
      <p:bldP spid="12" grpId="0" animBg="1"/>
    </p:bldLst>
  </p:timing>
  <p:hf hd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65">
            <a:extLst>
              <a:ext uri="{FF2B5EF4-FFF2-40B4-BE49-F238E27FC236}">
                <a16:creationId xmlns:a16="http://schemas.microsoft.com/office/drawing/2014/main" id="{D8C9B7F8-6288-4D09-BD88-8006B973F31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55650" y="2820473"/>
            <a:ext cx="11436350" cy="4037527"/>
          </a:xfrm>
          <a:blipFill>
            <a:blip r:embed="rId2"/>
            <a:stretch>
              <a:fillRect/>
            </a:stretch>
          </a:blipFill>
        </p:spPr>
        <p:txBody>
          <a:bodyPr tIns="2340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B90DCA0-4985-4FE6-A3E0-A65236F17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29" name="Tekstvak 28">
            <a:hlinkClick r:id="rId3"/>
            <a:extLst>
              <a:ext uri="{FF2B5EF4-FFF2-40B4-BE49-F238E27FC236}">
                <a16:creationId xmlns:a16="http://schemas.microsoft.com/office/drawing/2014/main" id="{C731B5EA-6866-4EBE-8138-DEC893F2E2E3}"/>
              </a:ext>
            </a:extLst>
          </p:cNvPr>
          <p:cNvSpPr txBox="1"/>
          <p:nvPr userDrawn="1"/>
        </p:nvSpPr>
        <p:spPr>
          <a:xfrm>
            <a:off x="1260000" y="2267999"/>
            <a:ext cx="194961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info@deltares.nl</a:t>
            </a:r>
          </a:p>
        </p:txBody>
      </p:sp>
      <p:sp>
        <p:nvSpPr>
          <p:cNvPr id="30" name="Tekstvak 29">
            <a:hlinkClick r:id="rId4"/>
            <a:extLst>
              <a:ext uri="{FF2B5EF4-FFF2-40B4-BE49-F238E27FC236}">
                <a16:creationId xmlns:a16="http://schemas.microsoft.com/office/drawing/2014/main" id="{B2A41075-9E8D-4E25-B2BA-1D1DD506088A}"/>
              </a:ext>
            </a:extLst>
          </p:cNvPr>
          <p:cNvSpPr txBox="1"/>
          <p:nvPr userDrawn="1"/>
        </p:nvSpPr>
        <p:spPr>
          <a:xfrm>
            <a:off x="4212000" y="1763999"/>
            <a:ext cx="187166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@deltares</a:t>
            </a:r>
          </a:p>
        </p:txBody>
      </p:sp>
      <p:sp>
        <p:nvSpPr>
          <p:cNvPr id="31" name="Tekstvak 30">
            <a:hlinkClick r:id="rId5"/>
            <a:extLst>
              <a:ext uri="{FF2B5EF4-FFF2-40B4-BE49-F238E27FC236}">
                <a16:creationId xmlns:a16="http://schemas.microsoft.com/office/drawing/2014/main" id="{58C063EF-2783-4DB8-8B62-49C28C8695C5}"/>
              </a:ext>
            </a:extLst>
          </p:cNvPr>
          <p:cNvSpPr txBox="1"/>
          <p:nvPr userDrawn="1"/>
        </p:nvSpPr>
        <p:spPr>
          <a:xfrm>
            <a:off x="6912000" y="1763999"/>
            <a:ext cx="434442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linkedin.com/company/deltares</a:t>
            </a:r>
          </a:p>
        </p:txBody>
      </p:sp>
      <p:sp>
        <p:nvSpPr>
          <p:cNvPr id="32" name="Tekstvak 31">
            <a:hlinkClick r:id="rId6"/>
            <a:extLst>
              <a:ext uri="{FF2B5EF4-FFF2-40B4-BE49-F238E27FC236}">
                <a16:creationId xmlns:a16="http://schemas.microsoft.com/office/drawing/2014/main" id="{5F163D96-77E3-420C-8665-5CE311574B20}"/>
              </a:ext>
            </a:extLst>
          </p:cNvPr>
          <p:cNvSpPr txBox="1"/>
          <p:nvPr userDrawn="1"/>
        </p:nvSpPr>
        <p:spPr>
          <a:xfrm>
            <a:off x="1260000" y="1763999"/>
            <a:ext cx="194961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www.deltares.nl</a:t>
            </a:r>
          </a:p>
        </p:txBody>
      </p:sp>
      <p:sp>
        <p:nvSpPr>
          <p:cNvPr id="33" name="Tekstvak 32">
            <a:hlinkClick r:id="rId7"/>
            <a:extLst>
              <a:ext uri="{FF2B5EF4-FFF2-40B4-BE49-F238E27FC236}">
                <a16:creationId xmlns:a16="http://schemas.microsoft.com/office/drawing/2014/main" id="{3B4E325A-D4A5-415E-A8C3-FF4A98631369}"/>
              </a:ext>
            </a:extLst>
          </p:cNvPr>
          <p:cNvSpPr txBox="1"/>
          <p:nvPr userDrawn="1"/>
        </p:nvSpPr>
        <p:spPr>
          <a:xfrm>
            <a:off x="4212000" y="2267999"/>
            <a:ext cx="187166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@deltares</a:t>
            </a:r>
          </a:p>
        </p:txBody>
      </p:sp>
      <p:sp>
        <p:nvSpPr>
          <p:cNvPr id="34" name="Tekstvak 33">
            <a:hlinkClick r:id="rId8"/>
            <a:extLst>
              <a:ext uri="{FF2B5EF4-FFF2-40B4-BE49-F238E27FC236}">
                <a16:creationId xmlns:a16="http://schemas.microsoft.com/office/drawing/2014/main" id="{052934D0-6B1B-4AB9-8002-224050C7A1A1}"/>
              </a:ext>
            </a:extLst>
          </p:cNvPr>
          <p:cNvSpPr txBox="1"/>
          <p:nvPr userDrawn="1"/>
        </p:nvSpPr>
        <p:spPr>
          <a:xfrm>
            <a:off x="6912000" y="2267999"/>
            <a:ext cx="434442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facebook.com/deltaresNL</a:t>
            </a:r>
          </a:p>
        </p:txBody>
      </p:sp>
      <p:sp>
        <p:nvSpPr>
          <p:cNvPr id="17" name="Tijdelijke aanduiding voor tekst 61">
            <a:extLst>
              <a:ext uri="{FF2B5EF4-FFF2-40B4-BE49-F238E27FC236}">
                <a16:creationId xmlns:a16="http://schemas.microsoft.com/office/drawing/2014/main" id="{3D815638-2A87-40E4-BC3A-FB4D1E25ACB0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9531707" y="5835881"/>
            <a:ext cx="2340000" cy="758729"/>
          </a:xfrm>
          <a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lIns="3240000" rIns="0"/>
          <a:lstStyle>
            <a:lvl1pPr marL="0" indent="0">
              <a:buNone/>
              <a:defRPr sz="100"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Graphic 6">
            <a:hlinkClick r:id="rId6"/>
            <a:extLst>
              <a:ext uri="{FF2B5EF4-FFF2-40B4-BE49-F238E27FC236}">
                <a16:creationId xmlns:a16="http://schemas.microsoft.com/office/drawing/2014/main" id="{0D7005BD-5B17-436C-95BF-D53FCBDA05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56000" y="1764000"/>
            <a:ext cx="306000" cy="306000"/>
          </a:xfrm>
          <a:prstGeom prst="rect">
            <a:avLst/>
          </a:prstGeom>
        </p:spPr>
      </p:pic>
      <p:pic>
        <p:nvPicPr>
          <p:cNvPr id="9" name="Graphic 8">
            <a:hlinkClick r:id="rId5"/>
            <a:extLst>
              <a:ext uri="{FF2B5EF4-FFF2-40B4-BE49-F238E27FC236}">
                <a16:creationId xmlns:a16="http://schemas.microsoft.com/office/drawing/2014/main" id="{48ED5D6E-BB00-4DF8-8A4A-B64CCA32001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408000" y="1764000"/>
            <a:ext cx="306000" cy="306000"/>
          </a:xfrm>
          <a:prstGeom prst="rect">
            <a:avLst/>
          </a:prstGeom>
        </p:spPr>
      </p:pic>
      <p:pic>
        <p:nvPicPr>
          <p:cNvPr id="12" name="Graphic 11">
            <a:hlinkClick r:id="rId3"/>
            <a:extLst>
              <a:ext uri="{FF2B5EF4-FFF2-40B4-BE49-F238E27FC236}">
                <a16:creationId xmlns:a16="http://schemas.microsoft.com/office/drawing/2014/main" id="{3D248AEC-10A5-4B7E-BF95-2E949619BAC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56000" y="2268000"/>
            <a:ext cx="306000" cy="306000"/>
          </a:xfrm>
          <a:prstGeom prst="rect">
            <a:avLst/>
          </a:prstGeom>
        </p:spPr>
      </p:pic>
      <p:pic>
        <p:nvPicPr>
          <p:cNvPr id="16" name="Graphic 15">
            <a:hlinkClick r:id="rId8"/>
            <a:extLst>
              <a:ext uri="{FF2B5EF4-FFF2-40B4-BE49-F238E27FC236}">
                <a16:creationId xmlns:a16="http://schemas.microsoft.com/office/drawing/2014/main" id="{54EB740A-0F53-4E1C-8587-DA2F01870AD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408000" y="2268000"/>
            <a:ext cx="306000" cy="306000"/>
          </a:xfrm>
          <a:prstGeom prst="rect">
            <a:avLst/>
          </a:prstGeom>
        </p:spPr>
      </p:pic>
      <p:pic>
        <p:nvPicPr>
          <p:cNvPr id="19" name="Graphic 18">
            <a:hlinkClick r:id="rId4"/>
            <a:extLst>
              <a:ext uri="{FF2B5EF4-FFF2-40B4-BE49-F238E27FC236}">
                <a16:creationId xmlns:a16="http://schemas.microsoft.com/office/drawing/2014/main" id="{3C2A80C3-6754-49BB-AE1D-787E3C8B82C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708000" y="1764000"/>
            <a:ext cx="306000" cy="306000"/>
          </a:xfrm>
          <a:prstGeom prst="rect">
            <a:avLst/>
          </a:prstGeom>
        </p:spPr>
      </p:pic>
      <p:pic>
        <p:nvPicPr>
          <p:cNvPr id="44" name="Graphic 43">
            <a:hlinkClick r:id="rId7"/>
            <a:extLst>
              <a:ext uri="{FF2B5EF4-FFF2-40B4-BE49-F238E27FC236}">
                <a16:creationId xmlns:a16="http://schemas.microsoft.com/office/drawing/2014/main" id="{7232CAEC-F3CE-4040-A772-F8A6B9302514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708000" y="2268000"/>
            <a:ext cx="306000" cy="306000"/>
          </a:xfrm>
          <a:prstGeom prst="rect">
            <a:avLst/>
          </a:prstGeom>
        </p:spPr>
      </p:pic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4416EE60-04E7-4A49-88D4-1122BC4AF7D8}"/>
              </a:ext>
            </a:extLst>
          </p:cNvPr>
          <p:cNvSpPr>
            <a:spLocks noGrp="1" noChangeAspect="1"/>
          </p:cNvSpPr>
          <p:nvPr>
            <p:ph type="body" sz="quarter" idx="20"/>
          </p:nvPr>
        </p:nvSpPr>
        <p:spPr>
          <a:xfrm>
            <a:off x="755650" y="3288888"/>
            <a:ext cx="2863850" cy="3096290"/>
          </a:xfrm>
          <a:custGeom>
            <a:avLst/>
            <a:gdLst>
              <a:gd name="connsiteX0" fmla="*/ 2525609 w 5497409"/>
              <a:gd name="connsiteY0" fmla="*/ 0 h 5943600"/>
              <a:gd name="connsiteX1" fmla="*/ 5497409 w 5497409"/>
              <a:gd name="connsiteY1" fmla="*/ 2971800 h 5943600"/>
              <a:gd name="connsiteX2" fmla="*/ 2525609 w 5497409"/>
              <a:gd name="connsiteY2" fmla="*/ 5943600 h 5943600"/>
              <a:gd name="connsiteX3" fmla="*/ 61346 w 5497409"/>
              <a:gd name="connsiteY3" fmla="*/ 4633362 h 5943600"/>
              <a:gd name="connsiteX4" fmla="*/ 0 w 5497409"/>
              <a:gd name="connsiteY4" fmla="*/ 4532384 h 5943600"/>
              <a:gd name="connsiteX5" fmla="*/ 0 w 5497409"/>
              <a:gd name="connsiteY5" fmla="*/ 1411217 h 5943600"/>
              <a:gd name="connsiteX6" fmla="*/ 61346 w 5497409"/>
              <a:gd name="connsiteY6" fmla="*/ 1310238 h 5943600"/>
              <a:gd name="connsiteX7" fmla="*/ 2525609 w 5497409"/>
              <a:gd name="connsiteY7" fmla="*/ 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7409" h="5943600">
                <a:moveTo>
                  <a:pt x="2525609" y="0"/>
                </a:moveTo>
                <a:cubicBezTo>
                  <a:pt x="4166889" y="0"/>
                  <a:pt x="5497409" y="1330520"/>
                  <a:pt x="5497409" y="2971800"/>
                </a:cubicBezTo>
                <a:cubicBezTo>
                  <a:pt x="5497409" y="4613080"/>
                  <a:pt x="4166889" y="5943600"/>
                  <a:pt x="2525609" y="5943600"/>
                </a:cubicBezTo>
                <a:cubicBezTo>
                  <a:pt x="1499809" y="5943600"/>
                  <a:pt x="595400" y="5423866"/>
                  <a:pt x="61346" y="4633362"/>
                </a:cubicBezTo>
                <a:lnTo>
                  <a:pt x="0" y="4532384"/>
                </a:lnTo>
                <a:lnTo>
                  <a:pt x="0" y="1411217"/>
                </a:lnTo>
                <a:lnTo>
                  <a:pt x="61346" y="1310238"/>
                </a:lnTo>
                <a:cubicBezTo>
                  <a:pt x="595400" y="519735"/>
                  <a:pt x="1499809" y="0"/>
                  <a:pt x="252560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alpha val="0"/>
                </a:schemeClr>
              </a:gs>
              <a:gs pos="100000">
                <a:schemeClr val="accent4"/>
              </a:gs>
            </a:gsLst>
            <a:lin ang="10800000" scaled="1"/>
            <a:tileRect/>
          </a:gradFill>
        </p:spPr>
        <p:txBody>
          <a:bodyPr vert="wordArtVert" wrap="square" rIns="6336000">
            <a:noAutofit/>
          </a:bodyPr>
          <a:lstStyle>
            <a:lvl1pPr marL="0" indent="0">
              <a:buNone/>
              <a:defRPr sz="100"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30A32AC-B6B9-49DA-96CB-8FA7566F258D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1308675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5B33C15-FA3F-4488-B605-FD2E5912A649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255612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7A43FF58-601A-486A-BC3C-8646024C246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240991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2552378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orient="horz" pos="3045" userDrawn="1">
          <p15:clr>
            <a:srgbClr val="FBAE40"/>
          </p15:clr>
        </p15:guide>
        <p15:guide id="2" orient="horz" pos="2058" userDrawn="1">
          <p15:clr>
            <a:srgbClr val="FBAE40"/>
          </p15:clr>
        </p15:guide>
        <p15:guide id="3" orient="horz" pos="4026" userDrawn="1">
          <p15:clr>
            <a:srgbClr val="FBAE40"/>
          </p15:clr>
        </p15:guide>
        <p15:guide id="4" pos="4044" userDrawn="1">
          <p15:clr>
            <a:srgbClr val="FBAE40"/>
          </p15:clr>
        </p15:guide>
        <p15:guide id="5" pos="4362" userDrawn="1">
          <p15:clr>
            <a:srgbClr val="FBAE40"/>
          </p15:clr>
        </p15:guide>
        <p15:guide id="6" pos="2661" userDrawn="1">
          <p15:clr>
            <a:srgbClr val="FBAE40"/>
          </p15:clr>
        </p15:guide>
        <p15:guide id="7" pos="234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(Vrij invulba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65">
            <a:extLst>
              <a:ext uri="{FF2B5EF4-FFF2-40B4-BE49-F238E27FC236}">
                <a16:creationId xmlns:a16="http://schemas.microsoft.com/office/drawing/2014/main" id="{D8C9B7F8-6288-4D09-BD88-8006B973F31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55650" y="2820473"/>
            <a:ext cx="11436350" cy="4037527"/>
          </a:xfrm>
          <a:blipFill>
            <a:blip r:embed="rId2"/>
            <a:stretch>
              <a:fillRect/>
            </a:stretch>
          </a:blipFill>
        </p:spPr>
        <p:txBody>
          <a:bodyPr tIns="2340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B90DCA0-4985-4FE6-A3E0-A65236F17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7" name="Tijdelijke aanduiding voor tekst 61">
            <a:extLst>
              <a:ext uri="{FF2B5EF4-FFF2-40B4-BE49-F238E27FC236}">
                <a16:creationId xmlns:a16="http://schemas.microsoft.com/office/drawing/2014/main" id="{3D815638-2A87-40E4-BC3A-FB4D1E25ACB0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9531707" y="5835881"/>
            <a:ext cx="2340000" cy="758729"/>
          </a:xfr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lIns="3240000" rIns="0"/>
          <a:lstStyle>
            <a:lvl1pPr marL="0" indent="0">
              <a:buNone/>
              <a:defRPr sz="100"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4416EE60-04E7-4A49-88D4-1122BC4AF7D8}"/>
              </a:ext>
            </a:extLst>
          </p:cNvPr>
          <p:cNvSpPr>
            <a:spLocks noGrp="1" noChangeAspect="1"/>
          </p:cNvSpPr>
          <p:nvPr>
            <p:ph type="body" sz="quarter" idx="20"/>
          </p:nvPr>
        </p:nvSpPr>
        <p:spPr>
          <a:xfrm>
            <a:off x="755650" y="3288888"/>
            <a:ext cx="2863850" cy="3096290"/>
          </a:xfrm>
          <a:custGeom>
            <a:avLst/>
            <a:gdLst>
              <a:gd name="connsiteX0" fmla="*/ 2525609 w 5497409"/>
              <a:gd name="connsiteY0" fmla="*/ 0 h 5943600"/>
              <a:gd name="connsiteX1" fmla="*/ 5497409 w 5497409"/>
              <a:gd name="connsiteY1" fmla="*/ 2971800 h 5943600"/>
              <a:gd name="connsiteX2" fmla="*/ 2525609 w 5497409"/>
              <a:gd name="connsiteY2" fmla="*/ 5943600 h 5943600"/>
              <a:gd name="connsiteX3" fmla="*/ 61346 w 5497409"/>
              <a:gd name="connsiteY3" fmla="*/ 4633362 h 5943600"/>
              <a:gd name="connsiteX4" fmla="*/ 0 w 5497409"/>
              <a:gd name="connsiteY4" fmla="*/ 4532384 h 5943600"/>
              <a:gd name="connsiteX5" fmla="*/ 0 w 5497409"/>
              <a:gd name="connsiteY5" fmla="*/ 1411217 h 5943600"/>
              <a:gd name="connsiteX6" fmla="*/ 61346 w 5497409"/>
              <a:gd name="connsiteY6" fmla="*/ 1310238 h 5943600"/>
              <a:gd name="connsiteX7" fmla="*/ 2525609 w 5497409"/>
              <a:gd name="connsiteY7" fmla="*/ 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7409" h="5943600">
                <a:moveTo>
                  <a:pt x="2525609" y="0"/>
                </a:moveTo>
                <a:cubicBezTo>
                  <a:pt x="4166889" y="0"/>
                  <a:pt x="5497409" y="1330520"/>
                  <a:pt x="5497409" y="2971800"/>
                </a:cubicBezTo>
                <a:cubicBezTo>
                  <a:pt x="5497409" y="4613080"/>
                  <a:pt x="4166889" y="5943600"/>
                  <a:pt x="2525609" y="5943600"/>
                </a:cubicBezTo>
                <a:cubicBezTo>
                  <a:pt x="1499809" y="5943600"/>
                  <a:pt x="595400" y="5423866"/>
                  <a:pt x="61346" y="4633362"/>
                </a:cubicBezTo>
                <a:lnTo>
                  <a:pt x="0" y="4532384"/>
                </a:lnTo>
                <a:lnTo>
                  <a:pt x="0" y="1411217"/>
                </a:lnTo>
                <a:lnTo>
                  <a:pt x="61346" y="1310238"/>
                </a:lnTo>
                <a:cubicBezTo>
                  <a:pt x="595400" y="519735"/>
                  <a:pt x="1499809" y="0"/>
                  <a:pt x="252560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alpha val="0"/>
                </a:schemeClr>
              </a:gs>
              <a:gs pos="100000">
                <a:schemeClr val="accent4"/>
              </a:gs>
            </a:gsLst>
            <a:lin ang="10800000" scaled="1"/>
            <a:tileRect/>
          </a:gradFill>
        </p:spPr>
        <p:txBody>
          <a:bodyPr vert="wordArtVert" wrap="square" rIns="6336000">
            <a:noAutofit/>
          </a:bodyPr>
          <a:lstStyle>
            <a:lvl1pPr marL="0" indent="0">
              <a:buNone/>
              <a:defRPr sz="100"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30A32AC-B6B9-49DA-96CB-8FA7566F258D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1308675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5B33C15-FA3F-4488-B605-FD2E5912A649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255612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7A43FF58-601A-486A-BC3C-8646024C246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240991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23" name="Tijdelijke aanduiding voor tekst 3">
            <a:extLst>
              <a:ext uri="{FF2B5EF4-FFF2-40B4-BE49-F238E27FC236}">
                <a16:creationId xmlns:a16="http://schemas.microsoft.com/office/drawing/2014/main" id="{D05F72AB-9143-4CEB-9995-BC46F87996D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60000" y="1764000"/>
            <a:ext cx="2448000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24" name="Tijdelijke aanduiding voor tekst 3">
            <a:extLst>
              <a:ext uri="{FF2B5EF4-FFF2-40B4-BE49-F238E27FC236}">
                <a16:creationId xmlns:a16="http://schemas.microsoft.com/office/drawing/2014/main" id="{140C74ED-3843-44B5-A036-98F1C0983D0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260000" y="2268000"/>
            <a:ext cx="2448000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25" name="Tijdelijke aanduiding voor tekst 3">
            <a:extLst>
              <a:ext uri="{FF2B5EF4-FFF2-40B4-BE49-F238E27FC236}">
                <a16:creationId xmlns:a16="http://schemas.microsoft.com/office/drawing/2014/main" id="{7CB3B72F-829E-4802-89CE-5FAA8872114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212000" y="1764000"/>
            <a:ext cx="2195512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26" name="Tijdelijke aanduiding voor tekst 3">
            <a:extLst>
              <a:ext uri="{FF2B5EF4-FFF2-40B4-BE49-F238E27FC236}">
                <a16:creationId xmlns:a16="http://schemas.microsoft.com/office/drawing/2014/main" id="{E96C0F79-C1F5-448A-9B02-130652C5EFD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212000" y="2268000"/>
            <a:ext cx="2195512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27" name="Tijdelijke aanduiding voor tekst 3">
            <a:extLst>
              <a:ext uri="{FF2B5EF4-FFF2-40B4-BE49-F238E27FC236}">
                <a16:creationId xmlns:a16="http://schemas.microsoft.com/office/drawing/2014/main" id="{3008B147-EF81-4851-A6A3-FDBC85BB5B4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910369" y="1764000"/>
            <a:ext cx="4362394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28" name="Tijdelijke aanduiding voor tekst 3">
            <a:extLst>
              <a:ext uri="{FF2B5EF4-FFF2-40B4-BE49-F238E27FC236}">
                <a16:creationId xmlns:a16="http://schemas.microsoft.com/office/drawing/2014/main" id="{D61D01F4-0D94-49A0-A0C6-2A6964B3939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910369" y="2268000"/>
            <a:ext cx="4362394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12238712-852D-4C83-A179-EE0F3F65535F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55650" y="1764000"/>
            <a:ext cx="306000" cy="306000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5" name="Tijdelijke aanduiding voor afbeelding 12">
            <a:extLst>
              <a:ext uri="{FF2B5EF4-FFF2-40B4-BE49-F238E27FC236}">
                <a16:creationId xmlns:a16="http://schemas.microsoft.com/office/drawing/2014/main" id="{B94B33D8-9ADC-46F3-9BAD-244DD8692871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755650" y="2268000"/>
            <a:ext cx="306000" cy="306000"/>
          </a:xfr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6" name="Tijdelijke aanduiding voor afbeelding 12">
            <a:extLst>
              <a:ext uri="{FF2B5EF4-FFF2-40B4-BE49-F238E27FC236}">
                <a16:creationId xmlns:a16="http://schemas.microsoft.com/office/drawing/2014/main" id="{7B078E79-A086-4E54-9016-28A2DBA0692E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708000" y="1764000"/>
            <a:ext cx="306000" cy="306000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7" name="Tijdelijke aanduiding voor afbeelding 12">
            <a:extLst>
              <a:ext uri="{FF2B5EF4-FFF2-40B4-BE49-F238E27FC236}">
                <a16:creationId xmlns:a16="http://schemas.microsoft.com/office/drawing/2014/main" id="{9A2E3717-085D-4920-9B0E-8DBF1A42FCA7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3708000" y="2268000"/>
            <a:ext cx="306000" cy="306000"/>
          </a:xfr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8" name="Tijdelijke aanduiding voor afbeelding 12">
            <a:extLst>
              <a:ext uri="{FF2B5EF4-FFF2-40B4-BE49-F238E27FC236}">
                <a16:creationId xmlns:a16="http://schemas.microsoft.com/office/drawing/2014/main" id="{77467CBB-F989-40AA-BAA1-DDC3FE2145D6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6408000" y="1764000"/>
            <a:ext cx="306000" cy="306000"/>
          </a:xfr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9" name="Tijdelijke aanduiding voor afbeelding 12">
            <a:extLst>
              <a:ext uri="{FF2B5EF4-FFF2-40B4-BE49-F238E27FC236}">
                <a16:creationId xmlns:a16="http://schemas.microsoft.com/office/drawing/2014/main" id="{1C25A578-0CC7-464F-9CFB-1B9EC232EF8C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408000" y="2268000"/>
            <a:ext cx="306000" cy="306000"/>
          </a:xfr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094542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orient="horz" pos="3045">
          <p15:clr>
            <a:srgbClr val="FBAE40"/>
          </p15:clr>
        </p15:guide>
        <p15:guide id="2" orient="horz" pos="2058">
          <p15:clr>
            <a:srgbClr val="FBAE40"/>
          </p15:clr>
        </p15:guide>
        <p15:guide id="3" orient="horz" pos="4026">
          <p15:clr>
            <a:srgbClr val="FBAE40"/>
          </p15:clr>
        </p15:guide>
        <p15:guide id="4" pos="4044">
          <p15:clr>
            <a:srgbClr val="FBAE40"/>
          </p15:clr>
        </p15:guide>
        <p15:guide id="5" pos="4362">
          <p15:clr>
            <a:srgbClr val="FBAE40"/>
          </p15:clr>
        </p15:guide>
        <p15:guide id="6" pos="2661">
          <p15:clr>
            <a:srgbClr val="FBAE40"/>
          </p15:clr>
        </p15:guide>
        <p15:guide id="7" pos="234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Footer Bar">
            <a:extLst>
              <a:ext uri="{FF2B5EF4-FFF2-40B4-BE49-F238E27FC236}">
                <a16:creationId xmlns:a16="http://schemas.microsoft.com/office/drawing/2014/main" id="{022EB8B7-6824-4AED-BB2B-C0B109993AD1}"/>
              </a:ext>
            </a:extLst>
          </p:cNvPr>
          <p:cNvGrpSpPr/>
          <p:nvPr userDrawn="1"/>
        </p:nvGrpSpPr>
        <p:grpSpPr>
          <a:xfrm>
            <a:off x="11742000" y="0"/>
            <a:ext cx="450000" cy="6858000"/>
            <a:chOff x="11742000" y="0"/>
            <a:chExt cx="450000" cy="6858000"/>
          </a:xfrm>
          <a:solidFill>
            <a:schemeClr val="accent2">
              <a:alpha val="5882"/>
            </a:schemeClr>
          </a:solidFill>
        </p:grpSpPr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9F9EE001-C15B-435E-9F44-1622C159FC17}"/>
                </a:ext>
              </a:extLst>
            </p:cNvPr>
            <p:cNvSpPr/>
            <p:nvPr userDrawn="1"/>
          </p:nvSpPr>
          <p:spPr>
            <a:xfrm>
              <a:off x="11742000" y="0"/>
              <a:ext cx="450000" cy="6858000"/>
            </a:xfrm>
            <a:prstGeom prst="rect">
              <a:avLst/>
            </a:prstGeom>
            <a:solidFill>
              <a:srgbClr val="F1F3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cxnSp>
          <p:nvCxnSpPr>
            <p:cNvPr id="9" name="Rechte verbindingslijn 8">
              <a:extLst>
                <a:ext uri="{FF2B5EF4-FFF2-40B4-BE49-F238E27FC236}">
                  <a16:creationId xmlns:a16="http://schemas.microsoft.com/office/drawing/2014/main" id="{32440EA2-337B-4EDA-9C88-10B9002EF364}"/>
                </a:ext>
              </a:extLst>
            </p:cNvPr>
            <p:cNvCxnSpPr/>
            <p:nvPr userDrawn="1"/>
          </p:nvCxnSpPr>
          <p:spPr>
            <a:xfrm>
              <a:off x="11801530" y="6081711"/>
              <a:ext cx="324000" cy="0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8E966F5-006F-433A-9691-0B17633B2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541695"/>
            <a:ext cx="10517113" cy="93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Dia met tekst. Voorbeeld van een lange tekst over twee regels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1B2E2CE-1F7F-4603-9A75-FEAAFF738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5650" y="1768763"/>
            <a:ext cx="10512349" cy="43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 dirty="0"/>
              <a:t>Niveau 1, standaard met </a:t>
            </a:r>
            <a:r>
              <a:rPr lang="nl-NL" dirty="0" err="1"/>
              <a:t>bullets</a:t>
            </a:r>
            <a:endParaRPr lang="nl-NL" dirty="0"/>
          </a:p>
          <a:p>
            <a:pPr lvl="1"/>
            <a:r>
              <a:rPr lang="nl-NL" dirty="0"/>
              <a:t>Tweede niveau, (sub </a:t>
            </a:r>
            <a:r>
              <a:rPr lang="nl-NL" dirty="0" err="1"/>
              <a:t>bullets</a:t>
            </a:r>
            <a:r>
              <a:rPr lang="nl-NL" dirty="0"/>
              <a:t>)</a:t>
            </a:r>
          </a:p>
          <a:p>
            <a:pPr lvl="2"/>
            <a:r>
              <a:rPr lang="nl-NL" dirty="0"/>
              <a:t>Derde niveau (Leestekst)</a:t>
            </a:r>
          </a:p>
          <a:p>
            <a:pPr lvl="3"/>
            <a:r>
              <a:rPr lang="nl-NL" dirty="0"/>
              <a:t>Vierde niveau (Subtitel)</a:t>
            </a:r>
          </a:p>
          <a:p>
            <a:pPr lvl="4"/>
            <a:r>
              <a:rPr lang="nl-NL" dirty="0"/>
              <a:t>Vijfde niveau (Standaard met nummers)</a:t>
            </a:r>
          </a:p>
          <a:p>
            <a:pPr lvl="5"/>
            <a:r>
              <a:rPr lang="nl-NL" dirty="0"/>
              <a:t>Niveau zes (sub nummers)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4571E1-7B78-4AC3-AB7A-7A15720DF4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420000" y="4157669"/>
            <a:ext cx="153888" cy="1485895"/>
          </a:xfrm>
          <a:prstGeom prst="rect">
            <a:avLst/>
          </a:prstGeom>
        </p:spPr>
        <p:txBody>
          <a:bodyPr vert="vert270" wrap="square" lIns="0" tIns="0" rIns="0" bIns="0" rtlCol="0" anchor="ctr" anchorCtr="0">
            <a:noAutofit/>
          </a:bodyPr>
          <a:lstStyle>
            <a:lvl1pPr algn="l">
              <a:defRPr sz="1000" b="0">
                <a:solidFill>
                  <a:srgbClr val="E6E6E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004B6D2-F868-492E-8371-701F4F999C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889372" y="541695"/>
            <a:ext cx="153888" cy="5101869"/>
          </a:xfrm>
          <a:prstGeom prst="rect">
            <a:avLst/>
          </a:prstGeom>
        </p:spPr>
        <p:txBody>
          <a:bodyPr vert="vert270" wrap="square" lIns="0" tIns="0" rIns="0" bIns="0" rtlCol="0" anchor="ctr" anchorCtr="0">
            <a:noAutofit/>
          </a:bodyPr>
          <a:lstStyle>
            <a:lvl1pPr algn="l">
              <a:defRPr lang="nl-NL" sz="10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F491C4D-045B-4D79-8E4E-A715678ECC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3163" y="6413498"/>
            <a:ext cx="450000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ctr">
              <a:defRPr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  <p:pic>
        <p:nvPicPr>
          <p:cNvPr id="15" name="Deltares_Logo_klein">
            <a:extLst>
              <a:ext uri="{FF2B5EF4-FFF2-40B4-BE49-F238E27FC236}">
                <a16:creationId xmlns:a16="http://schemas.microsoft.com/office/drawing/2014/main" id="{CA5E38F1-EE2E-4740-B411-6A2F5838BECA}"/>
              </a:ext>
            </a:extLst>
          </p:cNvPr>
          <p:cNvPicPr>
            <a:picLocks noChangeAspect="1"/>
          </p:cNvPicPr>
          <p:nvPr userDrawn="1"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756" y="6267123"/>
            <a:ext cx="1188000" cy="3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553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747" r:id="rId3"/>
    <p:sldLayoutId id="2147483691" r:id="rId4"/>
    <p:sldLayoutId id="2147483692" r:id="rId5"/>
    <p:sldLayoutId id="2147483664" r:id="rId6"/>
    <p:sldLayoutId id="2147483687" r:id="rId7"/>
    <p:sldLayoutId id="2147483689" r:id="rId8"/>
    <p:sldLayoutId id="2147483690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96" r:id="rId17"/>
    <p:sldLayoutId id="2147483682" r:id="rId18"/>
    <p:sldLayoutId id="2147483683" r:id="rId19"/>
    <p:sldLayoutId id="2147483749" r:id="rId20"/>
    <p:sldLayoutId id="2147483681" r:id="rId21"/>
    <p:sldLayoutId id="2147483752" r:id="rId22"/>
    <p:sldLayoutId id="2147483699" r:id="rId23"/>
    <p:sldLayoutId id="2147483748" r:id="rId24"/>
    <p:sldLayoutId id="2147483656" r:id="rId25"/>
    <p:sldLayoutId id="2147483753" r:id="rId26"/>
    <p:sldLayoutId id="2147483698" r:id="rId27"/>
    <p:sldLayoutId id="2147483754" r:id="rId2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24000" indent="-3240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48000" indent="-324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−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24000" indent="-324000" algn="l" defTabSz="914400" rtl="0" eaLnBrk="1" latinLnBrk="0" hangingPunct="1">
        <a:lnSpc>
          <a:spcPct val="90000"/>
        </a:lnSpc>
        <a:spcBef>
          <a:spcPts val="1000"/>
        </a:spcBef>
        <a:buSzPct val="90000"/>
        <a:buFont typeface="+mj-lt"/>
        <a:buAutoNum type="arabicPeriod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648000" indent="-324000" algn="l" defTabSz="914400" rtl="0" eaLnBrk="1" latinLnBrk="0" hangingPunct="1">
        <a:lnSpc>
          <a:spcPct val="90000"/>
        </a:lnSpc>
        <a:spcBef>
          <a:spcPts val="500"/>
        </a:spcBef>
        <a:buSzPct val="95000"/>
        <a:buFont typeface="+mj-lt"/>
        <a:buAutoNum type="alphaL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1110" userDrawn="1">
          <p15:clr>
            <a:srgbClr val="F26B43"/>
          </p15:clr>
        </p15:guide>
        <p15:guide id="3" pos="476" userDrawn="1">
          <p15:clr>
            <a:srgbClr val="F26B43"/>
          </p15:clr>
        </p15:guide>
        <p15:guide id="4" orient="horz" pos="4133" userDrawn="1">
          <p15:clr>
            <a:srgbClr val="F26B43"/>
          </p15:clr>
        </p15:guide>
        <p15:guide id="6" pos="792" userDrawn="1">
          <p15:clr>
            <a:srgbClr val="F26B43"/>
          </p15:clr>
        </p15:guide>
        <p15:guide id="7" orient="horz" pos="3833" userDrawn="1">
          <p15:clr>
            <a:srgbClr val="F26B43"/>
          </p15:clr>
        </p15:guide>
        <p15:guide id="8" orient="horz" pos="336" userDrawn="1">
          <p15:clr>
            <a:srgbClr val="F26B43"/>
          </p15:clr>
        </p15:guide>
        <p15:guide id="9" pos="7098" userDrawn="1">
          <p15:clr>
            <a:srgbClr val="F26B43"/>
          </p15:clr>
        </p15:guide>
        <p15:guide id="10" pos="74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3" Type="http://schemas.openxmlformats.org/officeDocument/2006/relationships/image" Target="../media/image23.png"/><Relationship Id="rId7" Type="http://schemas.openxmlformats.org/officeDocument/2006/relationships/customXml" Target="../ink/ink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32.png"/><Relationship Id="rId3" Type="http://schemas.openxmlformats.org/officeDocument/2006/relationships/image" Target="../media/image23.png"/><Relationship Id="rId7" Type="http://schemas.openxmlformats.org/officeDocument/2006/relationships/image" Target="../media/image29.png"/><Relationship Id="rId12" Type="http://schemas.openxmlformats.org/officeDocument/2006/relationships/customXml" Target="../ink/ink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3.xml"/><Relationship Id="rId11" Type="http://schemas.openxmlformats.org/officeDocument/2006/relationships/image" Target="../media/image31.png"/><Relationship Id="rId5" Type="http://schemas.openxmlformats.org/officeDocument/2006/relationships/image" Target="../media/image280.png"/><Relationship Id="rId15" Type="http://schemas.openxmlformats.org/officeDocument/2006/relationships/image" Target="../media/image33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30.png"/><Relationship Id="rId14" Type="http://schemas.openxmlformats.org/officeDocument/2006/relationships/customXml" Target="../ink/ink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customXml" Target="../ink/ink12.xml"/><Relationship Id="rId18" Type="http://schemas.openxmlformats.org/officeDocument/2006/relationships/image" Target="../media/image43.png"/><Relationship Id="rId3" Type="http://schemas.openxmlformats.org/officeDocument/2006/relationships/image" Target="../media/image35.png"/><Relationship Id="rId7" Type="http://schemas.openxmlformats.org/officeDocument/2006/relationships/customXml" Target="../ink/ink9.xml"/><Relationship Id="rId12" Type="http://schemas.openxmlformats.org/officeDocument/2006/relationships/image" Target="../media/image40.png"/><Relationship Id="rId17" Type="http://schemas.openxmlformats.org/officeDocument/2006/relationships/customXml" Target="../ink/ink14.xml"/><Relationship Id="rId2" Type="http://schemas.openxmlformats.org/officeDocument/2006/relationships/image" Target="../media/image34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11" Type="http://schemas.openxmlformats.org/officeDocument/2006/relationships/customXml" Target="../ink/ink11.xml"/><Relationship Id="rId5" Type="http://schemas.openxmlformats.org/officeDocument/2006/relationships/customXml" Target="../ink/ink8.xml"/><Relationship Id="rId15" Type="http://schemas.openxmlformats.org/officeDocument/2006/relationships/customXml" Target="../ink/ink13.xml"/><Relationship Id="rId10" Type="http://schemas.openxmlformats.org/officeDocument/2006/relationships/image" Target="../media/image39.png"/><Relationship Id="rId19" Type="http://schemas.openxmlformats.org/officeDocument/2006/relationships/customXml" Target="../ink/ink15.xml"/><Relationship Id="rId4" Type="http://schemas.openxmlformats.org/officeDocument/2006/relationships/image" Target="../media/image36.png"/><Relationship Id="rId9" Type="http://schemas.openxmlformats.org/officeDocument/2006/relationships/customXml" Target="../ink/ink10.xml"/><Relationship Id="rId1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.xml"/><Relationship Id="rId13" Type="http://schemas.openxmlformats.org/officeDocument/2006/relationships/image" Target="../media/image380.png"/><Relationship Id="rId18" Type="http://schemas.openxmlformats.org/officeDocument/2006/relationships/image" Target="../media/image400.png"/><Relationship Id="rId3" Type="http://schemas.openxmlformats.org/officeDocument/2006/relationships/image" Target="../media/image23.png"/><Relationship Id="rId7" Type="http://schemas.openxmlformats.org/officeDocument/2006/relationships/image" Target="../media/image350.png"/><Relationship Id="rId12" Type="http://schemas.openxmlformats.org/officeDocument/2006/relationships/customXml" Target="../ink/ink20.xml"/><Relationship Id="rId17" Type="http://schemas.openxmlformats.org/officeDocument/2006/relationships/customXml" Target="../ink/ink23.xml"/><Relationship Id="rId2" Type="http://schemas.openxmlformats.org/officeDocument/2006/relationships/notesSlide" Target="../notesSlides/notesSlide15.xml"/><Relationship Id="rId16" Type="http://schemas.openxmlformats.org/officeDocument/2006/relationships/customXml" Target="../ink/ink22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7.xml"/><Relationship Id="rId11" Type="http://schemas.openxmlformats.org/officeDocument/2006/relationships/image" Target="../media/image370.png"/><Relationship Id="rId5" Type="http://schemas.openxmlformats.org/officeDocument/2006/relationships/image" Target="../media/image340.png"/><Relationship Id="rId15" Type="http://schemas.openxmlformats.org/officeDocument/2006/relationships/image" Target="../media/image390.png"/><Relationship Id="rId10" Type="http://schemas.openxmlformats.org/officeDocument/2006/relationships/customXml" Target="../ink/ink19.xml"/><Relationship Id="rId4" Type="http://schemas.openxmlformats.org/officeDocument/2006/relationships/customXml" Target="../ink/ink16.xml"/><Relationship Id="rId9" Type="http://schemas.openxmlformats.org/officeDocument/2006/relationships/image" Target="../media/image360.png"/><Relationship Id="rId14" Type="http://schemas.openxmlformats.org/officeDocument/2006/relationships/customXml" Target="../ink/ink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Tijdelijke aanduiding voor afbeelding 17">
            <a:extLst>
              <a:ext uri="{FF2B5EF4-FFF2-40B4-BE49-F238E27FC236}">
                <a16:creationId xmlns:a16="http://schemas.microsoft.com/office/drawing/2014/main" id="{AA69BC65-8AFE-4119-BE77-AE1B7096E43E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DB7F9F16-38F3-4C18-8CF0-49A766FBC4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/>
              <a:t>John Bokma</a:t>
            </a:r>
            <a:endParaRPr lang="nl-NL"/>
          </a:p>
        </p:txBody>
      </p:sp>
      <p:sp>
        <p:nvSpPr>
          <p:cNvPr id="7" name="Ondertitel 6">
            <a:extLst>
              <a:ext uri="{FF2B5EF4-FFF2-40B4-BE49-F238E27FC236}">
                <a16:creationId xmlns:a16="http://schemas.microsoft.com/office/drawing/2014/main" id="{838C8FD7-55FC-4DBD-825A-309E45D663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Including the geometry (re-) generator</a:t>
            </a:r>
            <a:endParaRPr lang="nl-NL"/>
          </a:p>
        </p:txBody>
      </p:sp>
      <p:sp>
        <p:nvSpPr>
          <p:cNvPr id="14" name="Tijdelijke aanduiding voor datum 13">
            <a:extLst>
              <a:ext uri="{FF2B5EF4-FFF2-40B4-BE49-F238E27FC236}">
                <a16:creationId xmlns:a16="http://schemas.microsoft.com/office/drawing/2014/main" id="{D510B812-7AC5-475D-ACB5-69A9EF35A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25 juni 2025</a:t>
            </a:r>
          </a:p>
        </p:txBody>
      </p:sp>
      <p:sp>
        <p:nvSpPr>
          <p:cNvPr id="15" name="Tijdelijke aanduiding voor voettekst 14">
            <a:extLst>
              <a:ext uri="{FF2B5EF4-FFF2-40B4-BE49-F238E27FC236}">
                <a16:creationId xmlns:a16="http://schemas.microsoft.com/office/drawing/2014/main" id="{9A199952-5E95-4A28-BD26-74ECEF647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18D4A5E8-322A-4392-899C-82090DBD4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1</a:t>
            </a:fld>
            <a:endParaRPr lang="nl-NL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ED010081-142B-471A-8A79-433EA62F4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/>
              <a:t>Combining</a:t>
            </a:r>
            <a:r>
              <a:rPr lang="nl-NL"/>
              <a:t> a 2D </a:t>
            </a:r>
            <a:r>
              <a:rPr lang="nl-NL" err="1"/>
              <a:t>soil</a:t>
            </a:r>
            <a:r>
              <a:rPr lang="nl-NL"/>
              <a:t> profile </a:t>
            </a:r>
            <a:r>
              <a:rPr lang="nl-NL" err="1"/>
              <a:t>with</a:t>
            </a:r>
            <a:r>
              <a:rPr lang="nl-NL"/>
              <a:t> a </a:t>
            </a:r>
            <a:r>
              <a:rPr lang="nl-NL" err="1"/>
              <a:t>surface</a:t>
            </a:r>
            <a:r>
              <a:rPr lang="nl-NL"/>
              <a:t> line </a:t>
            </a:r>
            <a:r>
              <a:rPr lang="nl-NL" err="1"/>
              <a:t>to</a:t>
            </a:r>
            <a:r>
              <a:rPr lang="nl-NL"/>
              <a:t> produce a new 2D </a:t>
            </a:r>
            <a:r>
              <a:rPr lang="nl-NL" err="1"/>
              <a:t>soil</a:t>
            </a:r>
            <a:r>
              <a:rPr lang="nl-NL"/>
              <a:t> profile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27F40214-05A9-459B-91CB-FE5EED05289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/>
              <a:t>Naam Achternaam</a:t>
            </a:r>
          </a:p>
        </p:txBody>
      </p:sp>
    </p:spTree>
    <p:extLst>
      <p:ext uri="{BB962C8B-B14F-4D97-AF65-F5344CB8AC3E}">
        <p14:creationId xmlns:p14="http://schemas.microsoft.com/office/powerpoint/2010/main" val="3287580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8A4D74-0138-4615-8BF6-877A50E1B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/>
              <a:t>What’s</a:t>
            </a:r>
            <a:r>
              <a:rPr lang="nl-NL"/>
              <a:t> in store?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D19F8B8-12BA-4EEB-A5B6-FA7BD725F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D8CF846-EDEB-4E57-AA0D-8ECB795FB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08BB195-80F9-4C55-89E2-35FEBCD81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2</a:t>
            </a:fld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AA02A56-F306-4BD9-9AE4-F7B81DD874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definition</a:t>
            </a:r>
            <a:endParaRPr lang="nl-NL" dirty="0"/>
          </a:p>
          <a:p>
            <a:r>
              <a:rPr lang="nl-NL" dirty="0"/>
              <a:t>Surface line </a:t>
            </a:r>
            <a:r>
              <a:rPr lang="nl-NL" dirty="0" err="1"/>
              <a:t>definition</a:t>
            </a:r>
            <a:endParaRPr lang="nl-NL" dirty="0"/>
          </a:p>
          <a:p>
            <a:r>
              <a:rPr lang="nl-NL" dirty="0"/>
              <a:t>2D </a:t>
            </a:r>
            <a:r>
              <a:rPr lang="nl-NL" dirty="0" err="1"/>
              <a:t>soil</a:t>
            </a:r>
            <a:r>
              <a:rPr lang="nl-NL" dirty="0"/>
              <a:t> profile </a:t>
            </a:r>
            <a:r>
              <a:rPr lang="nl-NL" dirty="0" err="1"/>
              <a:t>definition</a:t>
            </a:r>
            <a:endParaRPr lang="nl-NL" dirty="0"/>
          </a:p>
          <a:p>
            <a:r>
              <a:rPr lang="nl-NL" dirty="0" err="1"/>
              <a:t>Considerations</a:t>
            </a:r>
            <a:endParaRPr lang="nl-NL" dirty="0"/>
          </a:p>
          <a:p>
            <a:r>
              <a:rPr lang="nl-NL" dirty="0"/>
              <a:t>Preprocessing </a:t>
            </a:r>
            <a:r>
              <a:rPr lang="nl-NL" dirty="0" err="1"/>
              <a:t>combining</a:t>
            </a:r>
            <a:r>
              <a:rPr lang="nl-NL" dirty="0"/>
              <a:t> 2D </a:t>
            </a:r>
            <a:r>
              <a:rPr lang="nl-NL" dirty="0" err="1"/>
              <a:t>soil</a:t>
            </a:r>
            <a:r>
              <a:rPr lang="nl-NL" dirty="0"/>
              <a:t> </a:t>
            </a:r>
            <a:r>
              <a:rPr lang="nl-NL" dirty="0" err="1"/>
              <a:t>profiles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a </a:t>
            </a:r>
            <a:r>
              <a:rPr lang="nl-NL" dirty="0" err="1"/>
              <a:t>surface</a:t>
            </a:r>
            <a:r>
              <a:rPr lang="nl-NL" dirty="0"/>
              <a:t> line</a:t>
            </a:r>
          </a:p>
          <a:p>
            <a:r>
              <a:rPr lang="nl-NL" dirty="0" err="1"/>
              <a:t>Generic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(re-)generator</a:t>
            </a:r>
          </a:p>
          <a:p>
            <a:r>
              <a:rPr lang="nl-NL" dirty="0"/>
              <a:t>Postprocessing </a:t>
            </a:r>
            <a:r>
              <a:rPr lang="nl-NL" dirty="0" err="1"/>
              <a:t>the</a:t>
            </a:r>
            <a:r>
              <a:rPr lang="nl-NL" dirty="0"/>
              <a:t> new 2D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get </a:t>
            </a:r>
            <a:r>
              <a:rPr lang="nl-NL" dirty="0" err="1"/>
              <a:t>the</a:t>
            </a:r>
            <a:r>
              <a:rPr lang="nl-NL" dirty="0"/>
              <a:t> 2D </a:t>
            </a:r>
            <a:r>
              <a:rPr lang="nl-NL" dirty="0" err="1"/>
              <a:t>soil</a:t>
            </a:r>
            <a:r>
              <a:rPr lang="nl-NL" dirty="0"/>
              <a:t> profile.</a:t>
            </a:r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CFE97036-CB28-449D-8F93-161F6BEA334C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DEA722B2-F2C8-41B0-9627-BF849191AAC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B073635A-EB7E-423E-A353-A660771F732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9436B379-63D4-427E-9EC1-24B8CA76DAA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45E2C877-6014-42FC-B4AC-46BA7903106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81680125-2702-4D00-8515-27D35051EC5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CA7CB46B-4E39-42D8-8AE7-22CF1F56DF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4861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8A4D74-0138-4615-8BF6-877A50E1B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/>
              <a:t>Geometry</a:t>
            </a:r>
            <a:r>
              <a:rPr lang="nl-NL"/>
              <a:t> </a:t>
            </a:r>
            <a:r>
              <a:rPr lang="nl-NL" err="1"/>
              <a:t>definition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D19F8B8-12BA-4EEB-A5B6-FA7BD725F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D8CF846-EDEB-4E57-AA0D-8ECB795FB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08BB195-80F9-4C55-89E2-35FEBCD81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3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CFE97036-CB28-449D-8F93-161F6BEA334C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DEA722B2-F2C8-41B0-9627-BF849191AAC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B073635A-EB7E-423E-A353-A660771F732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9436B379-63D4-427E-9EC1-24B8CA76DAA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45E2C877-6014-42FC-B4AC-46BA7903106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81680125-2702-4D00-8515-27D35051EC5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CA7CB46B-4E39-42D8-8AE7-22CF1F56DF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919610B-22C2-16FA-82F8-81EA7CE8E2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1" y="1267618"/>
            <a:ext cx="10517112" cy="4874390"/>
          </a:xfrm>
        </p:spPr>
        <p:txBody>
          <a:bodyPr/>
          <a:lstStyle/>
          <a:p>
            <a:r>
              <a:rPr lang="nl-NL" dirty="0"/>
              <a:t>A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consists</a:t>
            </a:r>
            <a:r>
              <a:rPr lang="nl-NL" dirty="0"/>
              <a:t> of points, curves, loops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surfaces</a:t>
            </a:r>
            <a:r>
              <a:rPr lang="nl-NL" dirty="0"/>
              <a:t>.</a:t>
            </a:r>
          </a:p>
          <a:p>
            <a:r>
              <a:rPr lang="nl-NL" dirty="0"/>
              <a:t>Point: a point </a:t>
            </a:r>
            <a:r>
              <a:rPr lang="nl-NL" dirty="0" err="1"/>
              <a:t>with</a:t>
            </a:r>
            <a:r>
              <a:rPr lang="nl-NL" dirty="0"/>
              <a:t> 2 </a:t>
            </a:r>
            <a:r>
              <a:rPr lang="nl-NL" dirty="0" err="1"/>
              <a:t>coordinates</a:t>
            </a:r>
            <a:r>
              <a:rPr lang="nl-NL" dirty="0"/>
              <a:t> (X,Z).</a:t>
            </a:r>
          </a:p>
          <a:p>
            <a:r>
              <a:rPr lang="nl-NL" dirty="0"/>
              <a:t>Curve: a line </a:t>
            </a:r>
            <a:r>
              <a:rPr lang="nl-NL" dirty="0" err="1"/>
              <a:t>between</a:t>
            </a:r>
            <a:r>
              <a:rPr lang="nl-NL" dirty="0"/>
              <a:t> 2 points as </a:t>
            </a:r>
            <a:r>
              <a:rPr lang="nl-NL" dirty="0" err="1"/>
              <a:t>reference</a:t>
            </a:r>
            <a:r>
              <a:rPr lang="nl-NL" dirty="0"/>
              <a:t> (startpoint, </a:t>
            </a:r>
            <a:r>
              <a:rPr lang="nl-NL" dirty="0" err="1"/>
              <a:t>endpoint</a:t>
            </a:r>
            <a:r>
              <a:rPr lang="nl-NL" dirty="0"/>
              <a:t>).</a:t>
            </a:r>
          </a:p>
          <a:p>
            <a:r>
              <a:rPr lang="nl-NL" dirty="0"/>
              <a:t>Loop: a </a:t>
            </a:r>
            <a:r>
              <a:rPr lang="nl-NL" dirty="0" err="1"/>
              <a:t>closed</a:t>
            </a:r>
            <a:r>
              <a:rPr lang="nl-NL" dirty="0"/>
              <a:t> </a:t>
            </a:r>
            <a:r>
              <a:rPr lang="nl-NL" dirty="0" err="1"/>
              <a:t>collection</a:t>
            </a:r>
            <a:r>
              <a:rPr lang="nl-NL" dirty="0"/>
              <a:t> of (at </a:t>
            </a:r>
            <a:r>
              <a:rPr lang="nl-NL" dirty="0" err="1"/>
              <a:t>least</a:t>
            </a:r>
            <a:r>
              <a:rPr lang="nl-NL" dirty="0"/>
              <a:t> 3) </a:t>
            </a:r>
            <a:r>
              <a:rPr lang="nl-NL" dirty="0" err="1"/>
              <a:t>connected</a:t>
            </a:r>
            <a:r>
              <a:rPr lang="nl-NL" dirty="0"/>
              <a:t> curves (as </a:t>
            </a:r>
            <a:r>
              <a:rPr lang="nl-NL" dirty="0" err="1"/>
              <a:t>reference</a:t>
            </a:r>
            <a:r>
              <a:rPr lang="nl-NL" dirty="0"/>
              <a:t>) </a:t>
            </a:r>
            <a:r>
              <a:rPr lang="nl-NL" dirty="0" err="1"/>
              <a:t>circumferencing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area.</a:t>
            </a:r>
          </a:p>
          <a:p>
            <a:r>
              <a:rPr lang="nl-NL" dirty="0"/>
              <a:t>Surface: a </a:t>
            </a:r>
            <a:r>
              <a:rPr lang="nl-NL" dirty="0" err="1"/>
              <a:t>plane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1 </a:t>
            </a:r>
            <a:r>
              <a:rPr lang="nl-NL" dirty="0" err="1"/>
              <a:t>outer</a:t>
            </a:r>
            <a:r>
              <a:rPr lang="nl-NL" dirty="0"/>
              <a:t> loop (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enclosing</a:t>
            </a:r>
            <a:r>
              <a:rPr lang="nl-NL" dirty="0"/>
              <a:t> loop; as </a:t>
            </a:r>
            <a:r>
              <a:rPr lang="nl-NL" dirty="0" err="1"/>
              <a:t>reference</a:t>
            </a:r>
            <a:r>
              <a:rPr lang="nl-NL" dirty="0"/>
              <a:t>) </a:t>
            </a:r>
            <a:r>
              <a:rPr lang="nl-NL" dirty="0" err="1"/>
              <a:t>and</a:t>
            </a:r>
            <a:r>
              <a:rPr lang="nl-NL" dirty="0"/>
              <a:t> 0 or more </a:t>
            </a:r>
            <a:r>
              <a:rPr lang="nl-NL" dirty="0" err="1"/>
              <a:t>inner</a:t>
            </a:r>
            <a:r>
              <a:rPr lang="nl-NL" dirty="0"/>
              <a:t> loops (a loop </a:t>
            </a:r>
            <a:r>
              <a:rPr lang="nl-NL" dirty="0" err="1"/>
              <a:t>that</a:t>
            </a:r>
            <a:r>
              <a:rPr lang="nl-NL" dirty="0"/>
              <a:t> lies </a:t>
            </a:r>
            <a:r>
              <a:rPr lang="nl-NL" dirty="0" err="1"/>
              <a:t>entirely</a:t>
            </a:r>
            <a:r>
              <a:rPr lang="nl-NL" dirty="0"/>
              <a:t> </a:t>
            </a:r>
            <a:r>
              <a:rPr lang="nl-NL" dirty="0" err="1"/>
              <a:t>within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outerloop</a:t>
            </a:r>
            <a:r>
              <a:rPr lang="nl-NL" dirty="0"/>
              <a:t>; as </a:t>
            </a:r>
            <a:r>
              <a:rPr lang="nl-NL" dirty="0" err="1"/>
              <a:t>reference</a:t>
            </a:r>
            <a:r>
              <a:rPr lang="nl-NL" dirty="0"/>
              <a:t>).</a:t>
            </a:r>
          </a:p>
          <a:p>
            <a:r>
              <a:rPr lang="nl-NL" dirty="0" err="1"/>
              <a:t>SurfaceLine</a:t>
            </a:r>
            <a:r>
              <a:rPr lang="nl-NL" dirty="0"/>
              <a:t> property: a property </a:t>
            </a:r>
            <a:r>
              <a:rPr lang="nl-NL" dirty="0" err="1"/>
              <a:t>which</a:t>
            </a:r>
            <a:r>
              <a:rPr lang="nl-NL" dirty="0"/>
              <a:t> </a:t>
            </a:r>
            <a:r>
              <a:rPr lang="nl-NL" dirty="0" err="1"/>
              <a:t>holds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top line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(</a:t>
            </a:r>
            <a:r>
              <a:rPr lang="nl-NL" dirty="0" err="1"/>
              <a:t>updated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method</a:t>
            </a:r>
            <a:r>
              <a:rPr lang="nl-NL" dirty="0"/>
              <a:t> </a:t>
            </a:r>
            <a:r>
              <a:rPr lang="nl-NL" dirty="0" err="1"/>
              <a:t>UpdateSurfaceLine</a:t>
            </a:r>
            <a:r>
              <a:rPr lang="nl-NL" dirty="0"/>
              <a:t>). </a:t>
            </a:r>
            <a:r>
              <a:rPr lang="nl-NL" dirty="0" err="1"/>
              <a:t>This</a:t>
            </a:r>
            <a:r>
              <a:rPr lang="nl-NL" dirty="0"/>
              <a:t> is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confused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</a:t>
            </a:r>
            <a:r>
              <a:rPr lang="nl-NL" dirty="0"/>
              <a:t> line object.</a:t>
            </a:r>
          </a:p>
          <a:p>
            <a:pPr marL="0" indent="0">
              <a:buNone/>
            </a:pPr>
            <a:r>
              <a:rPr lang="nl-NL" dirty="0"/>
              <a:t>A </a:t>
            </a:r>
            <a:r>
              <a:rPr lang="nl-NL" dirty="0" err="1"/>
              <a:t>valid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contains</a:t>
            </a:r>
            <a:r>
              <a:rPr lang="nl-NL" dirty="0"/>
              <a:t>:</a:t>
            </a:r>
          </a:p>
          <a:p>
            <a:pPr>
              <a:buFontTx/>
              <a:buChar char="-"/>
            </a:pPr>
            <a:r>
              <a:rPr lang="nl-NL" dirty="0"/>
              <a:t>At </a:t>
            </a:r>
            <a:r>
              <a:rPr lang="nl-NL" dirty="0" err="1"/>
              <a:t>least</a:t>
            </a:r>
            <a:r>
              <a:rPr lang="nl-NL" dirty="0"/>
              <a:t> 1 </a:t>
            </a:r>
            <a:r>
              <a:rPr lang="nl-NL" dirty="0" err="1"/>
              <a:t>valid</a:t>
            </a:r>
            <a:r>
              <a:rPr lang="nl-NL" dirty="0"/>
              <a:t> </a:t>
            </a:r>
            <a:r>
              <a:rPr lang="nl-NL" dirty="0" err="1"/>
              <a:t>surface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1 </a:t>
            </a:r>
            <a:r>
              <a:rPr lang="nl-NL" dirty="0" err="1"/>
              <a:t>valid</a:t>
            </a:r>
            <a:r>
              <a:rPr lang="nl-NL" dirty="0"/>
              <a:t> </a:t>
            </a:r>
            <a:r>
              <a:rPr lang="nl-NL" dirty="0" err="1"/>
              <a:t>outerloop</a:t>
            </a:r>
            <a:r>
              <a:rPr lang="nl-NL" dirty="0"/>
              <a:t>.</a:t>
            </a:r>
          </a:p>
          <a:p>
            <a:pPr>
              <a:buFontTx/>
              <a:buChar char="-"/>
            </a:pPr>
            <a:r>
              <a:rPr lang="nl-NL" dirty="0" err="1"/>
              <a:t>Only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loops </a:t>
            </a:r>
            <a:r>
              <a:rPr lang="nl-NL" dirty="0" err="1"/>
              <a:t>that</a:t>
            </a:r>
            <a:r>
              <a:rPr lang="nl-NL" dirty="0"/>
              <a:t> are </a:t>
            </a:r>
            <a:r>
              <a:rPr lang="nl-NL" dirty="0" err="1"/>
              <a:t>used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surfaces</a:t>
            </a:r>
            <a:r>
              <a:rPr lang="nl-NL" dirty="0"/>
              <a:t>.</a:t>
            </a:r>
          </a:p>
          <a:p>
            <a:pPr>
              <a:buFontTx/>
              <a:buChar char="-"/>
            </a:pPr>
            <a:r>
              <a:rPr lang="nl-NL" dirty="0" err="1"/>
              <a:t>Only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curves </a:t>
            </a:r>
            <a:r>
              <a:rPr lang="nl-NL" dirty="0" err="1"/>
              <a:t>that</a:t>
            </a:r>
            <a:r>
              <a:rPr lang="nl-NL" dirty="0"/>
              <a:t> are </a:t>
            </a:r>
            <a:r>
              <a:rPr lang="nl-NL" dirty="0" err="1"/>
              <a:t>used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loops.</a:t>
            </a:r>
          </a:p>
          <a:p>
            <a:pPr>
              <a:buFontTx/>
              <a:buChar char="-"/>
            </a:pPr>
            <a:r>
              <a:rPr lang="nl-NL" dirty="0" err="1"/>
              <a:t>Only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points </a:t>
            </a:r>
            <a:r>
              <a:rPr lang="nl-NL" dirty="0" err="1"/>
              <a:t>that</a:t>
            </a:r>
            <a:r>
              <a:rPr lang="nl-NL" dirty="0"/>
              <a:t> are </a:t>
            </a:r>
            <a:r>
              <a:rPr lang="nl-NL" dirty="0" err="1"/>
              <a:t>used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curves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each</a:t>
            </a:r>
            <a:r>
              <a:rPr lang="nl-NL" dirty="0"/>
              <a:t> point is </a:t>
            </a:r>
            <a:r>
              <a:rPr lang="nl-NL" dirty="0" err="1"/>
              <a:t>unique</a:t>
            </a:r>
            <a:r>
              <a:rPr lang="nl-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41971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610FF-1930-0636-03D5-E8E88A1C0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7FB1D1-FB12-B08B-7373-1CBDB4247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Surface line </a:t>
            </a:r>
            <a:r>
              <a:rPr lang="nl-NL" dirty="0" err="1"/>
              <a:t>definition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BF6401F-CAA6-004D-6C08-465443F19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E479864-8F9C-50A9-2102-E293EC3E3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0D608ED-39F8-9FB0-969B-68BD64501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4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4A7983BB-9A2B-2FE0-9EF4-B3440BEDC095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3EFC99D0-3A47-C712-D855-19BA45259F1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C7B6EB00-2897-2408-F387-2A1DD3FE527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8DE15B46-70B3-0E19-1845-DC3B3F985CB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36BCDAF3-3954-2AA0-706C-FDC01CAF002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6453F219-197F-85B5-D5D5-33C9637D74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47DFF2FF-6B9E-6BF9-66C8-FCAE4400E52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700D47D-B03E-1FF9-7C63-E53200E9B9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1" y="1762124"/>
            <a:ext cx="10517112" cy="4322763"/>
          </a:xfrm>
        </p:spPr>
        <p:txBody>
          <a:bodyPr/>
          <a:lstStyle/>
          <a:p>
            <a:r>
              <a:rPr lang="nl-NL" dirty="0"/>
              <a:t>A </a:t>
            </a:r>
            <a:r>
              <a:rPr lang="nl-NL" dirty="0" err="1"/>
              <a:t>surface</a:t>
            </a:r>
            <a:r>
              <a:rPr lang="nl-NL" dirty="0"/>
              <a:t> line </a:t>
            </a:r>
            <a:r>
              <a:rPr lang="nl-NL" dirty="0" err="1"/>
              <a:t>consists</a:t>
            </a:r>
            <a:r>
              <a:rPr lang="nl-NL" dirty="0"/>
              <a:t> of a series of points </a:t>
            </a:r>
            <a:r>
              <a:rPr lang="nl-NL" dirty="0" err="1"/>
              <a:t>defined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</a:t>
            </a:r>
            <a:r>
              <a:rPr lang="nl-NL" dirty="0" err="1"/>
              <a:t>left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right.</a:t>
            </a:r>
          </a:p>
          <a:p>
            <a:r>
              <a:rPr lang="nl-NL" dirty="0"/>
              <a:t>Point: a point </a:t>
            </a:r>
            <a:r>
              <a:rPr lang="nl-NL" dirty="0" err="1"/>
              <a:t>with</a:t>
            </a:r>
            <a:r>
              <a:rPr lang="nl-NL" dirty="0"/>
              <a:t> 2 </a:t>
            </a:r>
            <a:r>
              <a:rPr lang="nl-NL" dirty="0" err="1"/>
              <a:t>coordinates</a:t>
            </a:r>
            <a:r>
              <a:rPr lang="nl-NL" dirty="0"/>
              <a:t> (X,Z).</a:t>
            </a:r>
          </a:p>
          <a:p>
            <a:r>
              <a:rPr lang="nl-NL" dirty="0"/>
              <a:t>The points must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unique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strictly</a:t>
            </a:r>
            <a:r>
              <a:rPr lang="nl-NL" dirty="0"/>
              <a:t> </a:t>
            </a:r>
            <a:r>
              <a:rPr lang="nl-NL" dirty="0" err="1"/>
              <a:t>increasing</a:t>
            </a:r>
            <a:r>
              <a:rPr lang="nl-NL" dirty="0"/>
              <a:t> in X-</a:t>
            </a:r>
            <a:r>
              <a:rPr lang="nl-NL" dirty="0" err="1"/>
              <a:t>direction</a:t>
            </a:r>
            <a:r>
              <a:rPr lang="nl-NL" dirty="0"/>
              <a:t>.</a:t>
            </a:r>
          </a:p>
          <a:p>
            <a:r>
              <a:rPr lang="nl-NL" dirty="0"/>
              <a:t>Next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its</a:t>
            </a:r>
            <a:r>
              <a:rPr lang="nl-NL" dirty="0"/>
              <a:t> </a:t>
            </a:r>
            <a:r>
              <a:rPr lang="nl-NL" dirty="0" err="1"/>
              <a:t>coordinates</a:t>
            </a:r>
            <a:r>
              <a:rPr lang="nl-NL" dirty="0"/>
              <a:t>, a point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also</a:t>
            </a:r>
            <a:r>
              <a:rPr lang="nl-NL" dirty="0"/>
              <a:t> have a </a:t>
            </a:r>
            <a:r>
              <a:rPr lang="nl-NL" dirty="0" err="1"/>
              <a:t>characteristic</a:t>
            </a:r>
            <a:r>
              <a:rPr lang="nl-NL" dirty="0"/>
              <a:t> type </a:t>
            </a:r>
            <a:r>
              <a:rPr lang="nl-NL" dirty="0" err="1"/>
              <a:t>definition</a:t>
            </a:r>
            <a:r>
              <a:rPr lang="nl-NL" dirty="0"/>
              <a:t>. But as </a:t>
            </a:r>
            <a:r>
              <a:rPr lang="nl-NL" dirty="0" err="1"/>
              <a:t>that</a:t>
            </a:r>
            <a:r>
              <a:rPr lang="nl-NL" dirty="0"/>
              <a:t> has no </a:t>
            </a:r>
            <a:r>
              <a:rPr lang="nl-NL" dirty="0" err="1"/>
              <a:t>role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generation</a:t>
            </a:r>
            <a:r>
              <a:rPr lang="nl-NL" dirty="0"/>
              <a:t> </a:t>
            </a:r>
            <a:r>
              <a:rPr lang="nl-NL" dirty="0" err="1"/>
              <a:t>process</a:t>
            </a:r>
            <a:r>
              <a:rPr lang="nl-NL" dirty="0"/>
              <a:t>, </a:t>
            </a:r>
            <a:r>
              <a:rPr lang="nl-NL" dirty="0" err="1"/>
              <a:t>it</a:t>
            </a:r>
            <a:r>
              <a:rPr lang="nl-NL" dirty="0"/>
              <a:t> is </a:t>
            </a:r>
            <a:r>
              <a:rPr lang="nl-NL" dirty="0" err="1"/>
              <a:t>therefor</a:t>
            </a:r>
            <a:r>
              <a:rPr lang="nl-NL" dirty="0"/>
              <a:t>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explained</a:t>
            </a:r>
            <a:r>
              <a:rPr lang="nl-NL" dirty="0"/>
              <a:t> in detail here.</a:t>
            </a:r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pPr marL="0" indent="0">
              <a:buNone/>
            </a:pPr>
            <a:r>
              <a:rPr lang="nl-NL" dirty="0"/>
              <a:t>A </a:t>
            </a:r>
            <a:r>
              <a:rPr lang="nl-NL" dirty="0" err="1"/>
              <a:t>valid</a:t>
            </a:r>
            <a:r>
              <a:rPr lang="nl-NL" dirty="0"/>
              <a:t> </a:t>
            </a:r>
            <a:r>
              <a:rPr lang="nl-NL" dirty="0" err="1"/>
              <a:t>surface</a:t>
            </a:r>
            <a:r>
              <a:rPr lang="nl-NL" dirty="0"/>
              <a:t> line </a:t>
            </a:r>
            <a:r>
              <a:rPr lang="nl-NL" dirty="0" err="1"/>
              <a:t>contains</a:t>
            </a:r>
            <a:r>
              <a:rPr lang="nl-NL" dirty="0"/>
              <a:t>:</a:t>
            </a:r>
          </a:p>
          <a:p>
            <a:pPr>
              <a:buFontTx/>
              <a:buChar char="-"/>
            </a:pPr>
            <a:r>
              <a:rPr lang="nl-NL" dirty="0"/>
              <a:t>At </a:t>
            </a:r>
            <a:r>
              <a:rPr lang="nl-NL" dirty="0" err="1"/>
              <a:t>least</a:t>
            </a:r>
            <a:r>
              <a:rPr lang="nl-NL" dirty="0"/>
              <a:t> 2 points </a:t>
            </a:r>
            <a:r>
              <a:rPr lang="nl-NL" dirty="0" err="1"/>
              <a:t>that</a:t>
            </a:r>
            <a:r>
              <a:rPr lang="nl-NL" dirty="0"/>
              <a:t> are </a:t>
            </a:r>
            <a:r>
              <a:rPr lang="nl-NL" dirty="0" err="1"/>
              <a:t>defined</a:t>
            </a:r>
            <a:r>
              <a:rPr lang="nl-NL" dirty="0"/>
              <a:t> </a:t>
            </a:r>
            <a:r>
              <a:rPr lang="nl-NL" dirty="0" err="1"/>
              <a:t>strictly</a:t>
            </a:r>
            <a:r>
              <a:rPr lang="nl-NL" dirty="0"/>
              <a:t> </a:t>
            </a:r>
            <a:r>
              <a:rPr lang="nl-NL" dirty="0" err="1"/>
              <a:t>increasing</a:t>
            </a:r>
            <a:r>
              <a:rPr lang="nl-NL" dirty="0"/>
              <a:t> in X- </a:t>
            </a:r>
            <a:r>
              <a:rPr lang="nl-NL" dirty="0" err="1"/>
              <a:t>direction</a:t>
            </a:r>
            <a:r>
              <a:rPr lang="nl-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0678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6C6F1-A9F6-FDCA-5A75-34468DABE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D96F89-EBB0-C58C-3D1A-D6D3026EF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2D </a:t>
            </a:r>
            <a:r>
              <a:rPr lang="nl-NL" err="1"/>
              <a:t>soil</a:t>
            </a:r>
            <a:r>
              <a:rPr lang="nl-NL"/>
              <a:t> profile </a:t>
            </a:r>
            <a:r>
              <a:rPr lang="nl-NL" err="1"/>
              <a:t>definition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542B629-49C1-E587-7B48-3EB44DB34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1343162-49E7-90C7-67AB-4771692EA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C8ED8D8-A8F1-F01D-BB69-3DC2A0DF0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5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03F143FE-B59D-2D52-E394-5AA03265D514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A66BA980-A3D7-15E9-C73F-B575851675E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3D1EA755-527D-8D26-B8F9-EFE947CF74D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AECCB394-856C-DA0A-99FB-1C2CEC42EC3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3B5A4ABB-B7E3-A6EF-75D6-249CD77B98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3DE562C3-8A10-46BE-EBD7-886801C6F7D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FAD27C89-1EEC-A122-521A-0744CCFE37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1A22767-DDEE-5613-A161-AD7566753D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1" y="1762124"/>
            <a:ext cx="10517112" cy="4322763"/>
          </a:xfrm>
        </p:spPr>
        <p:txBody>
          <a:bodyPr/>
          <a:lstStyle/>
          <a:p>
            <a:r>
              <a:rPr lang="nl-NL"/>
              <a:t>A 2D </a:t>
            </a:r>
            <a:r>
              <a:rPr lang="nl-NL" err="1"/>
              <a:t>soil</a:t>
            </a:r>
            <a:r>
              <a:rPr lang="nl-NL"/>
              <a:t> profile </a:t>
            </a:r>
            <a:r>
              <a:rPr lang="nl-NL" err="1"/>
              <a:t>consists</a:t>
            </a:r>
            <a:r>
              <a:rPr lang="nl-NL"/>
              <a:t> of a 2D </a:t>
            </a:r>
            <a:r>
              <a:rPr lang="nl-NL" err="1"/>
              <a:t>geometry</a:t>
            </a:r>
            <a:r>
              <a:rPr lang="nl-NL"/>
              <a:t> </a:t>
            </a:r>
            <a:r>
              <a:rPr lang="nl-NL" err="1"/>
              <a:t>and</a:t>
            </a:r>
            <a:r>
              <a:rPr lang="nl-NL"/>
              <a:t> a list of 2D </a:t>
            </a:r>
            <a:r>
              <a:rPr lang="nl-NL" err="1"/>
              <a:t>layers</a:t>
            </a:r>
            <a:r>
              <a:rPr lang="nl-NL"/>
              <a:t>.</a:t>
            </a:r>
          </a:p>
          <a:p>
            <a:r>
              <a:rPr lang="nl-NL"/>
              <a:t>The 2D </a:t>
            </a:r>
            <a:r>
              <a:rPr lang="nl-NL" err="1"/>
              <a:t>geometry</a:t>
            </a:r>
            <a:r>
              <a:rPr lang="nl-NL"/>
              <a:t> is </a:t>
            </a:r>
            <a:r>
              <a:rPr lang="nl-NL" err="1"/>
              <a:t>already</a:t>
            </a:r>
            <a:r>
              <a:rPr lang="nl-NL"/>
              <a:t> </a:t>
            </a:r>
            <a:r>
              <a:rPr lang="nl-NL" err="1"/>
              <a:t>explained</a:t>
            </a:r>
            <a:r>
              <a:rPr lang="nl-NL"/>
              <a:t>.</a:t>
            </a:r>
          </a:p>
          <a:p>
            <a:r>
              <a:rPr lang="nl-NL"/>
              <a:t>The list of 2D </a:t>
            </a:r>
            <a:r>
              <a:rPr lang="nl-NL" err="1"/>
              <a:t>layers</a:t>
            </a:r>
            <a:r>
              <a:rPr lang="nl-NL"/>
              <a:t> </a:t>
            </a:r>
            <a:r>
              <a:rPr lang="nl-NL" err="1"/>
              <a:t>holds</a:t>
            </a:r>
            <a:r>
              <a:rPr lang="nl-NL"/>
              <a:t> per 2D </a:t>
            </a:r>
            <a:r>
              <a:rPr lang="nl-NL" err="1"/>
              <a:t>layer</a:t>
            </a:r>
            <a:r>
              <a:rPr lang="nl-NL"/>
              <a:t> :</a:t>
            </a:r>
          </a:p>
          <a:p>
            <a:pPr lvl="1"/>
            <a:r>
              <a:rPr lang="nl-NL"/>
              <a:t>A (</a:t>
            </a:r>
            <a:r>
              <a:rPr lang="nl-NL" err="1"/>
              <a:t>geometry</a:t>
            </a:r>
            <a:r>
              <a:rPr lang="nl-NL"/>
              <a:t>) </a:t>
            </a:r>
            <a:r>
              <a:rPr lang="nl-NL" err="1"/>
              <a:t>surface</a:t>
            </a:r>
            <a:r>
              <a:rPr lang="nl-NL"/>
              <a:t> as </a:t>
            </a:r>
            <a:r>
              <a:rPr lang="nl-NL" err="1"/>
              <a:t>reference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a </a:t>
            </a:r>
            <a:r>
              <a:rPr lang="nl-NL" err="1"/>
              <a:t>surface</a:t>
            </a:r>
            <a:r>
              <a:rPr lang="nl-NL"/>
              <a:t> in </a:t>
            </a:r>
            <a:r>
              <a:rPr lang="nl-NL" err="1"/>
              <a:t>the</a:t>
            </a:r>
            <a:r>
              <a:rPr lang="nl-NL"/>
              <a:t> 2D </a:t>
            </a:r>
            <a:r>
              <a:rPr lang="nl-NL" err="1"/>
              <a:t>geometry</a:t>
            </a:r>
            <a:r>
              <a:rPr lang="nl-NL"/>
              <a:t>.</a:t>
            </a:r>
          </a:p>
          <a:p>
            <a:pPr lvl="1"/>
            <a:r>
              <a:rPr lang="nl-NL"/>
              <a:t>A </a:t>
            </a:r>
            <a:r>
              <a:rPr lang="nl-NL" err="1"/>
              <a:t>soil</a:t>
            </a:r>
            <a:r>
              <a:rPr lang="nl-NL"/>
              <a:t> </a:t>
            </a:r>
            <a:r>
              <a:rPr lang="nl-NL" err="1"/>
              <a:t>material</a:t>
            </a:r>
            <a:r>
              <a:rPr lang="nl-NL"/>
              <a:t> name.</a:t>
            </a:r>
          </a:p>
          <a:p>
            <a:pPr lvl="1"/>
            <a:r>
              <a:rPr lang="nl-NL" err="1"/>
              <a:t>Aquifer</a:t>
            </a:r>
            <a:r>
              <a:rPr lang="nl-NL"/>
              <a:t> status (</a:t>
            </a:r>
            <a:r>
              <a:rPr lang="nl-NL" err="1"/>
              <a:t>Aquifer</a:t>
            </a:r>
            <a:r>
              <a:rPr lang="nl-NL"/>
              <a:t> or </a:t>
            </a:r>
            <a:r>
              <a:rPr lang="nl-NL" err="1"/>
              <a:t>Aquitard</a:t>
            </a:r>
            <a:r>
              <a:rPr lang="nl-NL"/>
              <a:t>).</a:t>
            </a:r>
          </a:p>
          <a:p>
            <a:pPr lvl="1"/>
            <a:r>
              <a:rPr lang="nl-NL"/>
              <a:t>Water </a:t>
            </a:r>
            <a:r>
              <a:rPr lang="nl-NL" err="1"/>
              <a:t>pressure</a:t>
            </a:r>
            <a:r>
              <a:rPr lang="nl-NL"/>
              <a:t> </a:t>
            </a:r>
            <a:r>
              <a:rPr lang="nl-NL" err="1"/>
              <a:t>interpolation</a:t>
            </a:r>
            <a:r>
              <a:rPr lang="nl-NL"/>
              <a:t> model.</a:t>
            </a:r>
          </a:p>
          <a:p>
            <a:pPr marL="0" indent="0">
              <a:buNone/>
            </a:pPr>
            <a:r>
              <a:rPr lang="nl-NL"/>
              <a:t>A </a:t>
            </a:r>
            <a:r>
              <a:rPr lang="nl-NL" err="1"/>
              <a:t>valid</a:t>
            </a:r>
            <a:r>
              <a:rPr lang="nl-NL"/>
              <a:t> 2D </a:t>
            </a:r>
            <a:r>
              <a:rPr lang="nl-NL" err="1"/>
              <a:t>soil</a:t>
            </a:r>
            <a:r>
              <a:rPr lang="nl-NL"/>
              <a:t> profile </a:t>
            </a:r>
            <a:r>
              <a:rPr lang="nl-NL" err="1"/>
              <a:t>contains</a:t>
            </a:r>
            <a:r>
              <a:rPr lang="nl-NL"/>
              <a:t>:</a:t>
            </a:r>
          </a:p>
          <a:p>
            <a:pPr>
              <a:buFontTx/>
              <a:buChar char="-"/>
            </a:pPr>
            <a:r>
              <a:rPr lang="nl-NL"/>
              <a:t>A </a:t>
            </a:r>
            <a:r>
              <a:rPr lang="nl-NL" err="1"/>
              <a:t>valid</a:t>
            </a:r>
            <a:r>
              <a:rPr lang="nl-NL"/>
              <a:t> 2D </a:t>
            </a:r>
            <a:r>
              <a:rPr lang="nl-NL" err="1"/>
              <a:t>geometry</a:t>
            </a:r>
            <a:r>
              <a:rPr lang="nl-NL"/>
              <a:t>.</a:t>
            </a:r>
          </a:p>
          <a:p>
            <a:pPr>
              <a:buFontTx/>
              <a:buChar char="-"/>
            </a:pPr>
            <a:r>
              <a:rPr lang="nl-NL"/>
              <a:t>A list of 2D </a:t>
            </a:r>
            <a:r>
              <a:rPr lang="nl-NL" err="1"/>
              <a:t>layers</a:t>
            </a:r>
            <a:r>
              <a:rPr lang="nl-NL"/>
              <a:t> </a:t>
            </a:r>
            <a:r>
              <a:rPr lang="nl-NL" err="1"/>
              <a:t>which</a:t>
            </a:r>
            <a:r>
              <a:rPr lang="nl-NL"/>
              <a:t> </a:t>
            </a:r>
            <a:r>
              <a:rPr lang="nl-NL" err="1"/>
              <a:t>contains</a:t>
            </a:r>
            <a:r>
              <a:rPr lang="nl-NL"/>
              <a:t> as </a:t>
            </a:r>
            <a:r>
              <a:rPr lang="nl-NL" err="1"/>
              <a:t>many</a:t>
            </a:r>
            <a:r>
              <a:rPr lang="nl-NL"/>
              <a:t> items as </a:t>
            </a:r>
            <a:r>
              <a:rPr lang="nl-NL" err="1"/>
              <a:t>there</a:t>
            </a:r>
            <a:r>
              <a:rPr lang="nl-NL"/>
              <a:t> are </a:t>
            </a:r>
            <a:r>
              <a:rPr lang="nl-NL" err="1"/>
              <a:t>surfaces</a:t>
            </a:r>
            <a:r>
              <a:rPr lang="nl-NL"/>
              <a:t> in </a:t>
            </a:r>
            <a:r>
              <a:rPr lang="nl-NL" err="1"/>
              <a:t>the</a:t>
            </a:r>
            <a:r>
              <a:rPr lang="nl-NL"/>
              <a:t> </a:t>
            </a:r>
            <a:r>
              <a:rPr lang="nl-NL" err="1"/>
              <a:t>geometry</a:t>
            </a:r>
            <a:r>
              <a:rPr lang="nl-NL"/>
              <a:t>.</a:t>
            </a:r>
          </a:p>
          <a:p>
            <a:pPr>
              <a:buFontTx/>
              <a:buChar char="-"/>
            </a:pPr>
            <a:r>
              <a:rPr lang="nl-NL" err="1"/>
              <a:t>Each</a:t>
            </a:r>
            <a:r>
              <a:rPr lang="nl-NL"/>
              <a:t> </a:t>
            </a:r>
            <a:r>
              <a:rPr lang="nl-NL" err="1"/>
              <a:t>soil</a:t>
            </a:r>
            <a:r>
              <a:rPr lang="nl-NL"/>
              <a:t> </a:t>
            </a:r>
            <a:r>
              <a:rPr lang="nl-NL" err="1"/>
              <a:t>material</a:t>
            </a:r>
            <a:r>
              <a:rPr lang="nl-NL"/>
              <a:t> name must have a match in </a:t>
            </a:r>
            <a:r>
              <a:rPr lang="nl-NL" err="1"/>
              <a:t>the</a:t>
            </a:r>
            <a:r>
              <a:rPr lang="nl-NL"/>
              <a:t> </a:t>
            </a:r>
            <a:r>
              <a:rPr lang="nl-NL" err="1"/>
              <a:t>general</a:t>
            </a:r>
            <a:r>
              <a:rPr lang="nl-NL"/>
              <a:t> list of </a:t>
            </a:r>
            <a:r>
              <a:rPr lang="nl-NL" err="1"/>
              <a:t>soil</a:t>
            </a:r>
            <a:r>
              <a:rPr lang="nl-NL"/>
              <a:t> </a:t>
            </a:r>
            <a:r>
              <a:rPr lang="nl-NL" err="1"/>
              <a:t>materials</a:t>
            </a:r>
            <a:r>
              <a:rPr lang="nl-NL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3062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5AC81-A17B-CECF-5C32-5B1319075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6B33E4-48E2-7933-48D9-384BC6389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895" y="541695"/>
            <a:ext cx="10517113" cy="936000"/>
          </a:xfrm>
        </p:spPr>
        <p:txBody>
          <a:bodyPr/>
          <a:lstStyle/>
          <a:p>
            <a:r>
              <a:rPr lang="nl-NL" err="1"/>
              <a:t>Considerations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91CBF0E-9BDE-49D2-8E97-8B93FA0D4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03900BA-2AE7-174B-7C52-75E61496F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071D63D-2594-97B2-49E8-95F345677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6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04B19EF1-6B2A-006F-A54D-24F15CA8FD03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CB0D134C-051D-10A5-9AE5-41752B75DAB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02D28582-78F4-7B6C-4930-34C61776BDB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5270BA7F-A24E-3303-8024-1CC36373AEB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4E9C8916-CFD4-E91F-07EF-3E09E63FDDF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FCAC06A9-6D70-D898-DDB3-F5753242CCB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7EC9BE6B-6720-03B7-0451-D2709E33620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3390A74-567D-938F-CE4A-70DAE15955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1" y="1762124"/>
            <a:ext cx="10517112" cy="4322763"/>
          </a:xfrm>
        </p:spPr>
        <p:txBody>
          <a:bodyPr/>
          <a:lstStyle/>
          <a:p>
            <a:r>
              <a:rPr lang="nl-NL" dirty="0"/>
              <a:t>The proces starts </a:t>
            </a:r>
            <a:r>
              <a:rPr lang="nl-NL" dirty="0" err="1"/>
              <a:t>with</a:t>
            </a:r>
            <a:r>
              <a:rPr lang="nl-NL" dirty="0"/>
              <a:t> a VALID 2D </a:t>
            </a:r>
            <a:r>
              <a:rPr lang="nl-NL" dirty="0" err="1"/>
              <a:t>Soil</a:t>
            </a:r>
            <a:r>
              <a:rPr lang="nl-NL" dirty="0"/>
              <a:t> Profile, a VALID </a:t>
            </a:r>
            <a:r>
              <a:rPr lang="nl-NL" dirty="0" err="1"/>
              <a:t>surface</a:t>
            </a:r>
            <a:r>
              <a:rPr lang="nl-NL" dirty="0"/>
              <a:t> line </a:t>
            </a:r>
            <a:r>
              <a:rPr lang="nl-NL" dirty="0" err="1"/>
              <a:t>and</a:t>
            </a:r>
            <a:r>
              <a:rPr lang="nl-NL" dirty="0"/>
              <a:t> a VALID </a:t>
            </a:r>
            <a:r>
              <a:rPr lang="nl-NL" dirty="0" err="1"/>
              <a:t>filling</a:t>
            </a:r>
            <a:r>
              <a:rPr lang="nl-NL" dirty="0"/>
              <a:t> </a:t>
            </a:r>
            <a:r>
              <a:rPr lang="nl-NL" dirty="0" err="1"/>
              <a:t>material</a:t>
            </a:r>
            <a:r>
              <a:rPr lang="nl-NL" dirty="0"/>
              <a:t>.</a:t>
            </a:r>
          </a:p>
          <a:p>
            <a:r>
              <a:rPr lang="nl-NL" dirty="0" err="1"/>
              <a:t>Combining</a:t>
            </a:r>
            <a:r>
              <a:rPr lang="nl-NL" dirty="0"/>
              <a:t> a 2D </a:t>
            </a:r>
            <a:r>
              <a:rPr lang="nl-NL" dirty="0" err="1"/>
              <a:t>Soil</a:t>
            </a:r>
            <a:r>
              <a:rPr lang="nl-NL" dirty="0"/>
              <a:t> Profile </a:t>
            </a:r>
            <a:r>
              <a:rPr lang="nl-NL" dirty="0" err="1"/>
              <a:t>with</a:t>
            </a:r>
            <a:r>
              <a:rPr lang="nl-NL" dirty="0"/>
              <a:t> a </a:t>
            </a:r>
            <a:r>
              <a:rPr lang="nl-NL" dirty="0" err="1"/>
              <a:t>surface</a:t>
            </a:r>
            <a:r>
              <a:rPr lang="nl-NL" dirty="0"/>
              <a:t> line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create</a:t>
            </a:r>
            <a:r>
              <a:rPr lang="nl-NL" dirty="0"/>
              <a:t> a new 2D </a:t>
            </a:r>
            <a:r>
              <a:rPr lang="nl-NL" dirty="0" err="1"/>
              <a:t>Soil</a:t>
            </a:r>
            <a:r>
              <a:rPr lang="nl-NL" dirty="0"/>
              <a:t> Profile is a </a:t>
            </a:r>
            <a:r>
              <a:rPr lang="nl-NL" dirty="0" err="1"/>
              <a:t>multi</a:t>
            </a:r>
            <a:r>
              <a:rPr lang="nl-NL" dirty="0"/>
              <a:t> step </a:t>
            </a:r>
            <a:r>
              <a:rPr lang="nl-NL" dirty="0" err="1"/>
              <a:t>process</a:t>
            </a:r>
            <a:r>
              <a:rPr lang="nl-NL" dirty="0"/>
              <a:t>.</a:t>
            </a:r>
          </a:p>
          <a:p>
            <a:r>
              <a:rPr lang="nl-NL" dirty="0"/>
              <a:t>A </a:t>
            </a:r>
            <a:r>
              <a:rPr lang="nl-NL" dirty="0" err="1"/>
              <a:t>number</a:t>
            </a:r>
            <a:r>
              <a:rPr lang="nl-NL" dirty="0"/>
              <a:t> of pre-processing steps </a:t>
            </a:r>
            <a:r>
              <a:rPr lang="nl-NL" dirty="0" err="1"/>
              <a:t>specific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combination</a:t>
            </a:r>
            <a:r>
              <a:rPr lang="nl-NL" dirty="0"/>
              <a:t> is </a:t>
            </a:r>
            <a:r>
              <a:rPr lang="nl-NL" dirty="0" err="1"/>
              <a:t>required</a:t>
            </a:r>
            <a:r>
              <a:rPr lang="nl-NL" dirty="0"/>
              <a:t>.</a:t>
            </a:r>
          </a:p>
          <a:p>
            <a:r>
              <a:rPr lang="nl-NL" dirty="0" err="1"/>
              <a:t>After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pre-processing a </a:t>
            </a:r>
            <a:r>
              <a:rPr lang="nl-NL" dirty="0" err="1"/>
              <a:t>generic</a:t>
            </a:r>
            <a:r>
              <a:rPr lang="nl-NL" dirty="0"/>
              <a:t> (re-)generator is </a:t>
            </a:r>
            <a:r>
              <a:rPr lang="nl-NL" dirty="0" err="1"/>
              <a:t>used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create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new full 2D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results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combination</a:t>
            </a:r>
            <a:r>
              <a:rPr lang="nl-NL" dirty="0"/>
              <a:t>. </a:t>
            </a:r>
          </a:p>
          <a:p>
            <a:r>
              <a:rPr lang="nl-NL" dirty="0"/>
              <a:t>The </a:t>
            </a:r>
            <a:r>
              <a:rPr lang="nl-NL" dirty="0" err="1"/>
              <a:t>generic</a:t>
            </a:r>
            <a:r>
              <a:rPr lang="nl-NL" dirty="0"/>
              <a:t> generator </a:t>
            </a:r>
            <a:r>
              <a:rPr lang="nl-NL" dirty="0" err="1"/>
              <a:t>involves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steps </a:t>
            </a:r>
            <a:r>
              <a:rPr lang="nl-NL" dirty="0" err="1"/>
              <a:t>that</a:t>
            </a:r>
            <a:r>
              <a:rPr lang="nl-NL" dirty="0"/>
              <a:t> are </a:t>
            </a:r>
            <a:r>
              <a:rPr lang="nl-NL" dirty="0" err="1"/>
              <a:t>required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generating</a:t>
            </a:r>
            <a:r>
              <a:rPr lang="nl-NL" dirty="0"/>
              <a:t> </a:t>
            </a:r>
            <a:r>
              <a:rPr lang="nl-NL" dirty="0" err="1"/>
              <a:t>based</a:t>
            </a:r>
            <a:r>
              <a:rPr lang="nl-NL" dirty="0"/>
              <a:t> on a “new” </a:t>
            </a:r>
            <a:r>
              <a:rPr lang="nl-NL" dirty="0" err="1"/>
              <a:t>geometry</a:t>
            </a:r>
            <a:r>
              <a:rPr lang="nl-NL" dirty="0"/>
              <a:t> as well as </a:t>
            </a:r>
            <a:r>
              <a:rPr lang="nl-NL" dirty="0" err="1"/>
              <a:t>an</a:t>
            </a:r>
            <a:r>
              <a:rPr lang="nl-NL" dirty="0"/>
              <a:t> </a:t>
            </a:r>
            <a:r>
              <a:rPr lang="nl-NL" dirty="0" err="1"/>
              <a:t>existing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some</a:t>
            </a:r>
            <a:r>
              <a:rPr lang="nl-NL" dirty="0"/>
              <a:t> “new” </a:t>
            </a:r>
            <a:r>
              <a:rPr lang="nl-NL" dirty="0" err="1"/>
              <a:t>elements</a:t>
            </a:r>
            <a:r>
              <a:rPr lang="nl-NL" dirty="0"/>
              <a:t> (points </a:t>
            </a:r>
            <a:r>
              <a:rPr lang="nl-NL" dirty="0" err="1"/>
              <a:t>and</a:t>
            </a:r>
            <a:r>
              <a:rPr lang="nl-NL" dirty="0"/>
              <a:t> curves). </a:t>
            </a:r>
          </a:p>
          <a:p>
            <a:r>
              <a:rPr lang="nl-NL" dirty="0" err="1"/>
              <a:t>After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generation</a:t>
            </a:r>
            <a:r>
              <a:rPr lang="nl-NL" dirty="0"/>
              <a:t>, a </a:t>
            </a:r>
            <a:r>
              <a:rPr lang="nl-NL" dirty="0" err="1"/>
              <a:t>number</a:t>
            </a:r>
            <a:r>
              <a:rPr lang="nl-NL" dirty="0"/>
              <a:t> of post processing steps is </a:t>
            </a:r>
            <a:r>
              <a:rPr lang="nl-NL" dirty="0" err="1"/>
              <a:t>needed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create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required</a:t>
            </a:r>
            <a:r>
              <a:rPr lang="nl-NL" dirty="0"/>
              <a:t> full new 2D </a:t>
            </a:r>
            <a:r>
              <a:rPr lang="nl-NL" dirty="0" err="1"/>
              <a:t>Soil</a:t>
            </a:r>
            <a:r>
              <a:rPr lang="nl-NL" dirty="0"/>
              <a:t> Profile.</a:t>
            </a:r>
          </a:p>
        </p:txBody>
      </p:sp>
    </p:spTree>
    <p:extLst>
      <p:ext uri="{BB962C8B-B14F-4D97-AF65-F5344CB8AC3E}">
        <p14:creationId xmlns:p14="http://schemas.microsoft.com/office/powerpoint/2010/main" val="1239621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83875-588E-F8CF-27C0-2207D67EA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6513F1-7437-43AA-6B3A-26B1819DA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895" y="541695"/>
            <a:ext cx="10517113" cy="936000"/>
          </a:xfrm>
        </p:spPr>
        <p:txBody>
          <a:bodyPr/>
          <a:lstStyle/>
          <a:p>
            <a:r>
              <a:rPr lang="nl-NL" dirty="0"/>
              <a:t>Preprocessing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C0F4816-7C59-9A23-893B-F3112684C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2DB4F4A-5844-0DC3-00FB-39B15FB64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34B0604-75C2-0518-9CA0-BB3828A8D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7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AEA61EB1-C248-0DEB-ECB6-99ED1658DE9A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A0D5F974-6CD1-8321-89AB-D4DB4281EFE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223EA0C4-0AD6-E52C-BA16-B396A71CEDC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B5A33DB5-5BCC-25DD-1F54-F2D38753CFC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69539CD5-78FB-FBB3-9E3B-32E25BF56D0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A3F8355C-5B4F-BAA1-7B98-1F8043C8166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0" name="Picture Placeholder 9" descr="A graph with lines and dots">
            <a:extLst>
              <a:ext uri="{FF2B5EF4-FFF2-40B4-BE49-F238E27FC236}">
                <a16:creationId xmlns:a16="http://schemas.microsoft.com/office/drawing/2014/main" id="{C337B83D-CABA-E239-6226-3D8A7420794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51" b="1727"/>
          <a:stretch/>
        </p:blipFill>
        <p:spPr>
          <a:xfrm>
            <a:off x="6103292" y="2784642"/>
            <a:ext cx="3782749" cy="2484000"/>
          </a:xfr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04C929B-B499-43DD-4A61-D29FA8208D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1" y="1762124"/>
            <a:ext cx="10517112" cy="4322763"/>
          </a:xfrm>
        </p:spPr>
        <p:txBody>
          <a:bodyPr/>
          <a:lstStyle/>
          <a:p>
            <a:r>
              <a:rPr lang="nl-NL" dirty="0" err="1"/>
              <a:t>Validation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given</a:t>
            </a:r>
            <a:r>
              <a:rPr lang="nl-NL" dirty="0"/>
              <a:t> 2D </a:t>
            </a:r>
            <a:r>
              <a:rPr lang="nl-NL" dirty="0" err="1"/>
              <a:t>soil</a:t>
            </a:r>
            <a:r>
              <a:rPr lang="nl-NL" dirty="0"/>
              <a:t> profile, </a:t>
            </a:r>
            <a:r>
              <a:rPr lang="nl-NL" dirty="0" err="1"/>
              <a:t>surface</a:t>
            </a:r>
            <a:r>
              <a:rPr lang="nl-NL" dirty="0"/>
              <a:t> line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filling</a:t>
            </a:r>
            <a:r>
              <a:rPr lang="nl-NL" dirty="0"/>
              <a:t> </a:t>
            </a:r>
            <a:r>
              <a:rPr lang="nl-NL" dirty="0" err="1"/>
              <a:t>material</a:t>
            </a:r>
            <a:r>
              <a:rPr lang="nl-NL" dirty="0"/>
              <a:t>.</a:t>
            </a:r>
          </a:p>
          <a:p>
            <a:r>
              <a:rPr lang="nl-NL" dirty="0" err="1"/>
              <a:t>Validation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position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</a:t>
            </a:r>
            <a:r>
              <a:rPr lang="nl-NL" dirty="0"/>
              <a:t> line versus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position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soil</a:t>
            </a:r>
            <a:r>
              <a:rPr lang="nl-NL" dirty="0"/>
              <a:t> profile:</a:t>
            </a:r>
          </a:p>
          <a:p>
            <a:pPr lvl="1"/>
            <a:r>
              <a:rPr lang="nl-NL" dirty="0"/>
              <a:t>The </a:t>
            </a:r>
            <a:r>
              <a:rPr lang="nl-NL" dirty="0" err="1"/>
              <a:t>surface</a:t>
            </a:r>
            <a:r>
              <a:rPr lang="nl-NL" dirty="0"/>
              <a:t> line must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above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bottom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soil</a:t>
            </a:r>
            <a:r>
              <a:rPr lang="nl-NL" dirty="0"/>
              <a:t> profile.</a:t>
            </a:r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r>
              <a:rPr lang="nl-NL" dirty="0"/>
              <a:t>The </a:t>
            </a:r>
            <a:r>
              <a:rPr lang="nl-NL" dirty="0" err="1"/>
              <a:t>surface</a:t>
            </a:r>
            <a:r>
              <a:rPr lang="nl-NL" dirty="0"/>
              <a:t> line must at </a:t>
            </a:r>
            <a:r>
              <a:rPr lang="nl-NL" dirty="0" err="1"/>
              <a:t>least</a:t>
            </a:r>
            <a:r>
              <a:rPr lang="nl-NL" dirty="0"/>
              <a:t> </a:t>
            </a:r>
            <a:r>
              <a:rPr lang="nl-NL" dirty="0" err="1"/>
              <a:t>partially</a:t>
            </a:r>
            <a:r>
              <a:rPr lang="nl-NL" dirty="0"/>
              <a:t> overlap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soil</a:t>
            </a:r>
            <a:r>
              <a:rPr lang="nl-NL" dirty="0"/>
              <a:t> profile (i.e.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</a:t>
            </a:r>
            <a:r>
              <a:rPr lang="nl-NL" dirty="0"/>
              <a:t> line </a:t>
            </a:r>
            <a:r>
              <a:rPr lang="nl-NL" dirty="0" err="1"/>
              <a:t>may</a:t>
            </a:r>
            <a:r>
              <a:rPr lang="nl-NL" dirty="0"/>
              <a:t>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completely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left</a:t>
            </a:r>
            <a:r>
              <a:rPr lang="nl-NL" dirty="0"/>
              <a:t> or </a:t>
            </a:r>
            <a:r>
              <a:rPr lang="nl-NL" dirty="0" err="1"/>
              <a:t>completely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right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soil</a:t>
            </a:r>
            <a:r>
              <a:rPr lang="nl-NL" dirty="0"/>
              <a:t> profile).</a:t>
            </a:r>
          </a:p>
        </p:txBody>
      </p:sp>
      <p:pic>
        <p:nvPicPr>
          <p:cNvPr id="7" name="Picture Placeholder 7">
            <a:extLst>
              <a:ext uri="{FF2B5EF4-FFF2-40B4-BE49-F238E27FC236}">
                <a16:creationId xmlns:a16="http://schemas.microsoft.com/office/drawing/2014/main" id="{8D559270-7B27-BE7A-4836-29B2E4176A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8069" r="-30304" b="-25091"/>
          <a:stretch/>
        </p:blipFill>
        <p:spPr>
          <a:xfrm>
            <a:off x="2028481" y="2756226"/>
            <a:ext cx="5066789" cy="34241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88042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ADF29-4BE5-3F39-2208-2237579D4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F2A1BF-0A52-5B29-CC15-D0F97E592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895" y="541695"/>
            <a:ext cx="10517113" cy="936000"/>
          </a:xfrm>
        </p:spPr>
        <p:txBody>
          <a:bodyPr/>
          <a:lstStyle/>
          <a:p>
            <a:r>
              <a:rPr lang="nl-NL" dirty="0"/>
              <a:t>Preprocessing 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2ED4677-0CC2-FF95-A956-9CEB8AB8E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1022DD-D8B6-7A27-FB15-0242B7BBC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59FBEE0-EF1D-DC22-0483-83C6D9DD4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8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B62D190E-B5B9-B9E2-3DC1-E9D6F93674DC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B754668F-A92D-7F45-B72A-805D236CFE3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87EE7CEC-50BF-E856-6496-3FD0E37DFD7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D0CBE114-9C1D-86A9-2B2C-34F9D8E92A5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3CCF1649-902D-FEAA-1F18-D48D2FB95A5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7EE0289E-F61C-D2FA-CE4A-75F78A7305C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F70C27A-B26E-9746-2D40-BB3B1C978C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1" y="1762124"/>
            <a:ext cx="10517112" cy="4322763"/>
          </a:xfrm>
        </p:spPr>
        <p:txBody>
          <a:bodyPr/>
          <a:lstStyle/>
          <a:p>
            <a:r>
              <a:rPr lang="nl-NL" dirty="0" err="1"/>
              <a:t>Create</a:t>
            </a:r>
            <a:r>
              <a:rPr lang="nl-NL" dirty="0"/>
              <a:t> </a:t>
            </a:r>
            <a:r>
              <a:rPr lang="nl-NL" dirty="0" err="1"/>
              <a:t>local</a:t>
            </a:r>
            <a:r>
              <a:rPr lang="nl-NL" dirty="0"/>
              <a:t> </a:t>
            </a:r>
            <a:r>
              <a:rPr lang="nl-NL" dirty="0" err="1"/>
              <a:t>copies</a:t>
            </a:r>
            <a:r>
              <a:rPr lang="nl-NL" dirty="0"/>
              <a:t> of </a:t>
            </a:r>
            <a:r>
              <a:rPr lang="nl-NL" dirty="0" err="1"/>
              <a:t>both</a:t>
            </a:r>
            <a:r>
              <a:rPr lang="nl-NL" dirty="0"/>
              <a:t> </a:t>
            </a:r>
            <a:r>
              <a:rPr lang="nl-NL" dirty="0" err="1"/>
              <a:t>soil</a:t>
            </a:r>
            <a:r>
              <a:rPr lang="nl-NL" dirty="0"/>
              <a:t> profile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surface</a:t>
            </a:r>
            <a:r>
              <a:rPr lang="nl-NL" dirty="0"/>
              <a:t> line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prevent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these </a:t>
            </a:r>
            <a:r>
              <a:rPr lang="nl-NL" dirty="0" err="1"/>
              <a:t>originals</a:t>
            </a:r>
            <a:r>
              <a:rPr lang="nl-NL" dirty="0"/>
              <a:t> are </a:t>
            </a:r>
            <a:r>
              <a:rPr lang="nl-NL" dirty="0" err="1"/>
              <a:t>changed</a:t>
            </a:r>
            <a:r>
              <a:rPr lang="nl-NL" dirty="0"/>
              <a:t>.</a:t>
            </a:r>
          </a:p>
          <a:p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further</a:t>
            </a:r>
            <a:r>
              <a:rPr lang="nl-NL" dirty="0"/>
              <a:t> steps are </a:t>
            </a:r>
            <a:r>
              <a:rPr lang="nl-NL" dirty="0" err="1"/>
              <a:t>performed</a:t>
            </a:r>
            <a:r>
              <a:rPr lang="nl-NL" dirty="0"/>
              <a:t> </a:t>
            </a:r>
            <a:r>
              <a:rPr lang="nl-NL" dirty="0" err="1"/>
              <a:t>using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copies</a:t>
            </a:r>
            <a:r>
              <a:rPr lang="nl-NL" dirty="0"/>
              <a:t>. </a:t>
            </a:r>
          </a:p>
          <a:p>
            <a:r>
              <a:rPr lang="nl-NL" dirty="0" err="1"/>
              <a:t>Round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coordinates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soil</a:t>
            </a:r>
            <a:r>
              <a:rPr lang="nl-NL" dirty="0"/>
              <a:t> profile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surface</a:t>
            </a:r>
            <a:r>
              <a:rPr lang="nl-NL" dirty="0"/>
              <a:t> line </a:t>
            </a:r>
            <a:r>
              <a:rPr lang="nl-NL" dirty="0" err="1"/>
              <a:t>to</a:t>
            </a:r>
            <a:r>
              <a:rPr lang="nl-NL" dirty="0"/>
              <a:t> 3 </a:t>
            </a:r>
            <a:r>
              <a:rPr lang="nl-NL" dirty="0" err="1"/>
              <a:t>decimals</a:t>
            </a:r>
            <a:r>
              <a:rPr lang="nl-NL" dirty="0"/>
              <a:t>.</a:t>
            </a:r>
          </a:p>
          <a:p>
            <a:r>
              <a:rPr lang="nl-NL" dirty="0" err="1"/>
              <a:t>Create</a:t>
            </a:r>
            <a:r>
              <a:rPr lang="nl-NL" dirty="0"/>
              <a:t> a new 2D </a:t>
            </a:r>
            <a:r>
              <a:rPr lang="nl-NL" dirty="0" err="1"/>
              <a:t>Soil</a:t>
            </a:r>
            <a:r>
              <a:rPr lang="nl-NL" dirty="0"/>
              <a:t> Profile as </a:t>
            </a:r>
            <a:r>
              <a:rPr lang="nl-NL" dirty="0" err="1"/>
              <a:t>place</a:t>
            </a:r>
            <a:r>
              <a:rPr lang="nl-NL" dirty="0"/>
              <a:t> </a:t>
            </a:r>
            <a:r>
              <a:rPr lang="nl-NL" dirty="0" err="1"/>
              <a:t>holder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result</a:t>
            </a:r>
            <a:r>
              <a:rPr lang="nl-NL" dirty="0"/>
              <a:t> profile.</a:t>
            </a:r>
          </a:p>
          <a:p>
            <a:r>
              <a:rPr lang="nl-NL" dirty="0" err="1"/>
              <a:t>Create</a:t>
            </a:r>
            <a:r>
              <a:rPr lang="nl-NL" dirty="0"/>
              <a:t> a new 2D </a:t>
            </a:r>
            <a:r>
              <a:rPr lang="nl-NL" dirty="0" err="1"/>
              <a:t>Geometry</a:t>
            </a:r>
            <a:r>
              <a:rPr lang="nl-NL" dirty="0"/>
              <a:t> as </a:t>
            </a:r>
            <a:r>
              <a:rPr lang="nl-NL" dirty="0" err="1"/>
              <a:t>place</a:t>
            </a:r>
            <a:r>
              <a:rPr lang="nl-NL" dirty="0"/>
              <a:t> </a:t>
            </a:r>
            <a:r>
              <a:rPr lang="nl-NL" dirty="0" err="1"/>
              <a:t>holder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result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.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C420A2F-DC1B-189D-552C-AEB83B8CC07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503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F4ECD-3A60-60A4-7AF8-FD30F2D0F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873289-A9CF-1ABD-9C10-CBF37DFA6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895" y="541695"/>
            <a:ext cx="10517113" cy="936000"/>
          </a:xfrm>
        </p:spPr>
        <p:txBody>
          <a:bodyPr/>
          <a:lstStyle/>
          <a:p>
            <a:r>
              <a:rPr lang="nl-NL" dirty="0"/>
              <a:t>Preprocessing (2)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BD74FD2-AA3B-6F3F-6C4D-483437381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A51D220-6ECD-97C2-C4EE-92EA9AD69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3A594E7-F958-B74D-36B4-AAF8CA13E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9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C19D95FB-2FE7-8E9F-F364-7A9E12F5C3DC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36A9659D-5EF8-D1D1-9B33-ED21446472B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2C1AB6A5-EAD5-D56E-DC07-FE9322A171A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62C04FF8-777A-BEBC-C497-0643290CCCA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331DE4F5-72D7-8147-714E-B2FC98840D5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76D22E43-46A2-7EE4-044D-B7A45C4E560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3432E549-25D8-6968-655F-8326B21F59F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33900B6-800F-FFB3-D117-5AA8116D22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1" y="1762124"/>
            <a:ext cx="10517112" cy="4322763"/>
          </a:xfrm>
        </p:spPr>
        <p:txBody>
          <a:bodyPr/>
          <a:lstStyle/>
          <a:p>
            <a:r>
              <a:rPr lang="nl-NL" dirty="0" err="1"/>
              <a:t>Fill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result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combining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given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</a:t>
            </a:r>
            <a:r>
              <a:rPr lang="nl-NL" dirty="0"/>
              <a:t> line:</a:t>
            </a:r>
          </a:p>
          <a:p>
            <a:pPr lvl="1"/>
            <a:r>
              <a:rPr lang="nl-NL" dirty="0" err="1"/>
              <a:t>Adapt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limits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</a:t>
            </a:r>
            <a:r>
              <a:rPr lang="nl-NL" dirty="0"/>
              <a:t> line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extending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/or </a:t>
            </a:r>
            <a:r>
              <a:rPr lang="nl-NL" dirty="0" err="1"/>
              <a:t>cutting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.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extending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material</a:t>
            </a:r>
            <a:r>
              <a:rPr lang="nl-NL" dirty="0"/>
              <a:t>(s)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layer</a:t>
            </a:r>
            <a:r>
              <a:rPr lang="nl-NL" dirty="0"/>
              <a:t>(s) next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extended</a:t>
            </a:r>
            <a:r>
              <a:rPr lang="nl-NL" dirty="0"/>
              <a:t> </a:t>
            </a:r>
            <a:r>
              <a:rPr lang="nl-NL" dirty="0" err="1"/>
              <a:t>surface</a:t>
            </a:r>
            <a:r>
              <a:rPr lang="nl-NL" dirty="0"/>
              <a:t>(s) is </a:t>
            </a:r>
            <a:r>
              <a:rPr lang="nl-NL" dirty="0" err="1"/>
              <a:t>used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/these </a:t>
            </a:r>
            <a:r>
              <a:rPr lang="nl-NL" dirty="0" err="1"/>
              <a:t>surfaces</a:t>
            </a:r>
            <a:r>
              <a:rPr lang="nl-NL" dirty="0"/>
              <a:t>.</a:t>
            </a:r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marL="324000" lvl="1" indent="0">
              <a:buNone/>
            </a:pPr>
            <a:endParaRPr lang="nl-NL" dirty="0"/>
          </a:p>
          <a:p>
            <a:pPr lvl="1"/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</a:t>
            </a:r>
            <a:r>
              <a:rPr lang="nl-NL" dirty="0"/>
              <a:t> line (as points </a:t>
            </a:r>
            <a:r>
              <a:rPr lang="nl-NL" dirty="0" err="1"/>
              <a:t>and</a:t>
            </a:r>
            <a:r>
              <a:rPr lang="nl-NL" dirty="0"/>
              <a:t> curves), </a:t>
            </a:r>
            <a:r>
              <a:rPr lang="nl-NL" dirty="0" err="1"/>
              <a:t>adding</a:t>
            </a:r>
            <a:r>
              <a:rPr lang="nl-NL" dirty="0"/>
              <a:t> extra </a:t>
            </a:r>
            <a:r>
              <a:rPr lang="nl-NL" dirty="0" err="1"/>
              <a:t>vertical</a:t>
            </a:r>
            <a:r>
              <a:rPr lang="nl-NL" dirty="0"/>
              <a:t> curves at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limits</a:t>
            </a:r>
            <a:r>
              <a:rPr lang="nl-NL" dirty="0"/>
              <a:t> </a:t>
            </a:r>
            <a:r>
              <a:rPr lang="nl-NL" dirty="0" err="1"/>
              <a:t>when</a:t>
            </a:r>
            <a:r>
              <a:rPr lang="nl-NL" dirty="0"/>
              <a:t> </a:t>
            </a:r>
            <a:r>
              <a:rPr lang="nl-NL" dirty="0" err="1"/>
              <a:t>needed</a:t>
            </a:r>
            <a:r>
              <a:rPr lang="nl-NL" dirty="0"/>
              <a:t>.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DB0AD42-0E62-A75A-DE5A-C91A853436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538" y="2665186"/>
            <a:ext cx="3773626" cy="165825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FFCA2AE-446F-1B07-2716-46FC9AA30D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8164" y="2665186"/>
            <a:ext cx="3621338" cy="165825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9BCAD1A-0A2A-04E4-C599-2A695FEE7C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0774" y="4940167"/>
            <a:ext cx="3102204" cy="147333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64F63702-AB71-5A27-B78D-90634555073C}"/>
                  </a:ext>
                </a:extLst>
              </p14:cNvPr>
              <p14:cNvContentPartPr/>
              <p14:nvPr/>
            </p14:nvContentPartPr>
            <p14:xfrm>
              <a:off x="3666593" y="5654087"/>
              <a:ext cx="10080" cy="1400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64F63702-AB71-5A27-B78D-90634555073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48593" y="5636087"/>
                <a:ext cx="45720" cy="175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76821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D5921-24D5-37C0-ADAD-B205C6914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BA43E7-C25C-E34C-422C-FC2C982DE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895" y="541695"/>
            <a:ext cx="10517113" cy="936000"/>
          </a:xfrm>
        </p:spPr>
        <p:txBody>
          <a:bodyPr/>
          <a:lstStyle/>
          <a:p>
            <a:r>
              <a:rPr lang="nl-NL" dirty="0"/>
              <a:t>Preprocessing (3)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17A1CEB-5D7E-ECC3-35B0-62137137A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75B6447-AD1C-E836-F15D-92582914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3899C8C-826C-961A-C869-F767C559E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10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4C23F951-4799-70B8-20C5-9A4301342151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DDC672DB-6180-2E84-7817-B2C0E50ABA3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12E78C7A-4C9E-974C-FAA8-11D1439ABCC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92216567-D3B9-4A57-F6B2-66CB2CB4DD2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E61BFAC-8B9A-19D6-BC20-C7EB2A1BC78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54DC154D-58CF-6597-45E2-7902993B4AA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493D08C4-2F25-5926-8629-C16A05C4A92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7EA88BF-2B9C-BBC6-9987-4643A89928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1" y="1762124"/>
            <a:ext cx="10517112" cy="4322763"/>
          </a:xfrm>
        </p:spPr>
        <p:txBody>
          <a:bodyPr/>
          <a:lstStyle/>
          <a:p>
            <a:r>
              <a:rPr lang="nl-NL" dirty="0"/>
              <a:t>Make a copy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resulting</a:t>
            </a:r>
            <a:r>
              <a:rPr lang="nl-NL" dirty="0"/>
              <a:t> </a:t>
            </a:r>
            <a:r>
              <a:rPr lang="nl-NL" dirty="0" err="1"/>
              <a:t>soil</a:t>
            </a:r>
            <a:r>
              <a:rPr lang="nl-NL" dirty="0"/>
              <a:t> profile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reconstruct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materials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postprocessing</a:t>
            </a:r>
          </a:p>
          <a:p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points as </a:t>
            </a:r>
            <a:r>
              <a:rPr lang="nl-NL" dirty="0" err="1"/>
              <a:t>newly</a:t>
            </a:r>
            <a:r>
              <a:rPr lang="nl-NL" dirty="0"/>
              <a:t> </a:t>
            </a:r>
            <a:r>
              <a:rPr lang="nl-NL" dirty="0" err="1"/>
              <a:t>added</a:t>
            </a:r>
            <a:r>
              <a:rPr lang="nl-NL" dirty="0"/>
              <a:t> points, </a:t>
            </a:r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curves as </a:t>
            </a:r>
            <a:r>
              <a:rPr lang="nl-NL" dirty="0" err="1"/>
              <a:t>newly</a:t>
            </a:r>
            <a:r>
              <a:rPr lang="nl-NL" dirty="0"/>
              <a:t> </a:t>
            </a:r>
            <a:r>
              <a:rPr lang="nl-NL" dirty="0" err="1"/>
              <a:t>added</a:t>
            </a:r>
            <a:r>
              <a:rPr lang="nl-NL" dirty="0"/>
              <a:t> curves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result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. These </a:t>
            </a:r>
            <a:r>
              <a:rPr lang="nl-NL" dirty="0" err="1"/>
              <a:t>newly</a:t>
            </a:r>
            <a:r>
              <a:rPr lang="nl-NL" dirty="0"/>
              <a:t> </a:t>
            </a:r>
            <a:r>
              <a:rPr lang="nl-NL" dirty="0" err="1"/>
              <a:t>added</a:t>
            </a:r>
            <a:r>
              <a:rPr lang="nl-NL" dirty="0"/>
              <a:t> items form </a:t>
            </a:r>
            <a:r>
              <a:rPr lang="nl-NL" dirty="0" err="1"/>
              <a:t>the</a:t>
            </a:r>
            <a:r>
              <a:rPr lang="nl-NL" dirty="0"/>
              <a:t> basis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regeneration</a:t>
            </a:r>
            <a:r>
              <a:rPr lang="nl-NL" dirty="0"/>
              <a:t> </a:t>
            </a:r>
            <a:r>
              <a:rPr lang="nl-NL" dirty="0" err="1"/>
              <a:t>process</a:t>
            </a:r>
            <a:r>
              <a:rPr lang="nl-NL" dirty="0"/>
              <a:t> here.</a:t>
            </a:r>
          </a:p>
          <a:p>
            <a:r>
              <a:rPr lang="nl-NL" dirty="0" err="1"/>
              <a:t>Remove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points, curves, loops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surfaces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result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get </a:t>
            </a:r>
            <a:r>
              <a:rPr lang="nl-NL" dirty="0" err="1"/>
              <a:t>rid</a:t>
            </a:r>
            <a:r>
              <a:rPr lang="nl-NL" dirty="0"/>
              <a:t> of </a:t>
            </a:r>
            <a:r>
              <a:rPr lang="nl-NL" dirty="0" err="1"/>
              <a:t>existing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data </a:t>
            </a:r>
            <a:r>
              <a:rPr lang="nl-NL" dirty="0" err="1"/>
              <a:t>so</a:t>
            </a:r>
            <a:r>
              <a:rPr lang="nl-NL" dirty="0"/>
              <a:t> we start </a:t>
            </a:r>
            <a:r>
              <a:rPr lang="nl-NL" dirty="0" err="1"/>
              <a:t>the</a:t>
            </a:r>
            <a:r>
              <a:rPr lang="nl-NL" dirty="0"/>
              <a:t> (re-)</a:t>
            </a:r>
            <a:r>
              <a:rPr lang="nl-NL" dirty="0" err="1"/>
              <a:t>generation</a:t>
            </a:r>
            <a:r>
              <a:rPr lang="nl-NL" dirty="0"/>
              <a:t> proces </a:t>
            </a:r>
            <a:r>
              <a:rPr lang="nl-NL" dirty="0" err="1"/>
              <a:t>with</a:t>
            </a:r>
            <a:r>
              <a:rPr lang="nl-NL" dirty="0"/>
              <a:t> a </a:t>
            </a:r>
            <a:r>
              <a:rPr lang="nl-NL" dirty="0" err="1"/>
              <a:t>fresh</a:t>
            </a:r>
            <a:r>
              <a:rPr lang="nl-NL" dirty="0"/>
              <a:t> “new” </a:t>
            </a:r>
            <a:r>
              <a:rPr lang="nl-NL" dirty="0" err="1"/>
              <a:t>geometry</a:t>
            </a:r>
            <a:r>
              <a:rPr lang="nl-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7258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194DC-2575-46F8-DCDD-72F906627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6FA1F6-F335-B5E7-714C-720D256EF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895" y="541695"/>
            <a:ext cx="10517113" cy="936000"/>
          </a:xfrm>
        </p:spPr>
        <p:txBody>
          <a:bodyPr/>
          <a:lstStyle/>
          <a:p>
            <a:r>
              <a:rPr lang="nl-NL" dirty="0" err="1"/>
              <a:t>Geometry</a:t>
            </a:r>
            <a:r>
              <a:rPr lang="nl-NL" dirty="0"/>
              <a:t> (re-)generator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64A2E4D-E2B2-7050-7F5C-E4F92ECD0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609F3D4-634C-8E59-BAEF-2125BEEB4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BBB54CB-7F19-3A68-9D5D-8D18765D2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11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717F6357-AE3C-9B21-2CF1-32597AB65A3C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329DC28B-EBD5-4154-DD19-FF08F695AF6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45F2B853-8471-434B-6A16-F60956C7373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654F6DCA-AF81-61F4-3895-826E4A17FBE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868E234-58D9-BF63-C861-14536A9523B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19BB33DD-6920-B5FA-D1B0-3773806D7CD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922501F2-1E72-D522-A4EA-00D38C828A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96C6329-CC99-2FF6-D21B-98495C06E7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1" y="1762124"/>
            <a:ext cx="10517112" cy="4322763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As </a:t>
            </a:r>
            <a:r>
              <a:rPr lang="nl-NL" dirty="0" err="1"/>
              <a:t>stated</a:t>
            </a:r>
            <a:r>
              <a:rPr lang="nl-NL" dirty="0"/>
              <a:t> </a:t>
            </a:r>
            <a:r>
              <a:rPr lang="nl-NL" dirty="0" err="1"/>
              <a:t>before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is a </a:t>
            </a:r>
            <a:r>
              <a:rPr lang="nl-NL" dirty="0" err="1"/>
              <a:t>generic</a:t>
            </a:r>
            <a:r>
              <a:rPr lang="nl-NL" dirty="0"/>
              <a:t> generator. It is </a:t>
            </a:r>
            <a:r>
              <a:rPr lang="nl-NL" dirty="0" err="1"/>
              <a:t>based</a:t>
            </a:r>
            <a:r>
              <a:rPr lang="nl-NL" dirty="0"/>
              <a:t> on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Plaxis</a:t>
            </a:r>
            <a:r>
              <a:rPr lang="nl-NL" dirty="0"/>
              <a:t> generator </a:t>
            </a:r>
            <a:r>
              <a:rPr lang="nl-NL" dirty="0" err="1"/>
              <a:t>and</a:t>
            </a:r>
            <a:r>
              <a:rPr lang="nl-NL" dirty="0"/>
              <a:t> handles </a:t>
            </a:r>
            <a:r>
              <a:rPr lang="nl-NL" dirty="0" err="1"/>
              <a:t>completely</a:t>
            </a:r>
            <a:r>
              <a:rPr lang="nl-NL" dirty="0"/>
              <a:t> new </a:t>
            </a:r>
            <a:r>
              <a:rPr lang="nl-NL" dirty="0" err="1"/>
              <a:t>geometries</a:t>
            </a:r>
            <a:r>
              <a:rPr lang="nl-NL" dirty="0"/>
              <a:t> as well as </a:t>
            </a:r>
            <a:r>
              <a:rPr lang="nl-NL" dirty="0" err="1"/>
              <a:t>editted</a:t>
            </a:r>
            <a:r>
              <a:rPr lang="nl-NL" dirty="0"/>
              <a:t> </a:t>
            </a:r>
            <a:r>
              <a:rPr lang="nl-NL" dirty="0" err="1"/>
              <a:t>geometries</a:t>
            </a:r>
            <a:r>
              <a:rPr lang="nl-NL" dirty="0"/>
              <a:t>. These </a:t>
            </a:r>
            <a:r>
              <a:rPr lang="nl-NL" dirty="0" err="1"/>
              <a:t>edits</a:t>
            </a:r>
            <a:r>
              <a:rPr lang="nl-NL" dirty="0"/>
              <a:t> </a:t>
            </a:r>
            <a:r>
              <a:rPr lang="nl-NL" dirty="0" err="1"/>
              <a:t>were</a:t>
            </a:r>
            <a:r>
              <a:rPr lang="nl-NL" dirty="0"/>
              <a:t> in </a:t>
            </a:r>
            <a:r>
              <a:rPr lang="nl-NL" dirty="0" err="1"/>
              <a:t>fact</a:t>
            </a:r>
            <a:r>
              <a:rPr lang="nl-NL" dirty="0"/>
              <a:t> event </a:t>
            </a:r>
            <a:r>
              <a:rPr lang="nl-NL" dirty="0" err="1"/>
              <a:t>driven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concern points, curves </a:t>
            </a:r>
            <a:r>
              <a:rPr lang="nl-NL" dirty="0" err="1"/>
              <a:t>and</a:t>
            </a:r>
            <a:r>
              <a:rPr lang="nl-NL" dirty="0"/>
              <a:t> loops. As these </a:t>
            </a:r>
            <a:r>
              <a:rPr lang="nl-NL" dirty="0" err="1"/>
              <a:t>edits</a:t>
            </a:r>
            <a:r>
              <a:rPr lang="nl-NL" dirty="0"/>
              <a:t> had multiple entry points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generation</a:t>
            </a:r>
            <a:r>
              <a:rPr lang="nl-NL" dirty="0"/>
              <a:t> </a:t>
            </a:r>
            <a:r>
              <a:rPr lang="nl-NL" dirty="0" err="1"/>
              <a:t>process</a:t>
            </a:r>
            <a:r>
              <a:rPr lang="nl-NL" dirty="0"/>
              <a:t>, </a:t>
            </a:r>
            <a:r>
              <a:rPr lang="nl-NL" dirty="0" err="1"/>
              <a:t>some</a:t>
            </a:r>
            <a:r>
              <a:rPr lang="nl-NL" dirty="0"/>
              <a:t> code is irrelevant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combination</a:t>
            </a:r>
            <a:r>
              <a:rPr lang="nl-NL" dirty="0"/>
              <a:t> </a:t>
            </a:r>
            <a:r>
              <a:rPr lang="nl-NL" dirty="0" err="1"/>
              <a:t>process</a:t>
            </a:r>
            <a:r>
              <a:rPr lang="nl-NL" dirty="0"/>
              <a:t> </a:t>
            </a:r>
            <a:r>
              <a:rPr lang="nl-NL" dirty="0" err="1"/>
              <a:t>discussed</a:t>
            </a:r>
            <a:r>
              <a:rPr lang="nl-NL" dirty="0"/>
              <a:t> here. It is </a:t>
            </a:r>
            <a:r>
              <a:rPr lang="nl-NL" dirty="0" err="1"/>
              <a:t>nevertheless</a:t>
            </a:r>
            <a:r>
              <a:rPr lang="nl-NL" dirty="0"/>
              <a:t> </a:t>
            </a:r>
            <a:r>
              <a:rPr lang="nl-NL" dirty="0" err="1"/>
              <a:t>mentioned</a:t>
            </a:r>
            <a:r>
              <a:rPr lang="nl-NL" dirty="0"/>
              <a:t> here, </a:t>
            </a:r>
            <a:r>
              <a:rPr lang="nl-NL" dirty="0" err="1"/>
              <a:t>marked</a:t>
            </a:r>
            <a:r>
              <a:rPr lang="nl-NL" dirty="0"/>
              <a:t> as </a:t>
            </a:r>
            <a:r>
              <a:rPr lang="nl-NL" i="1" dirty="0"/>
              <a:t>italic </a:t>
            </a:r>
            <a:r>
              <a:rPr lang="nl-NL" i="1" dirty="0" err="1"/>
              <a:t>text</a:t>
            </a:r>
            <a:r>
              <a:rPr lang="nl-NL" dirty="0"/>
              <a:t>.</a:t>
            </a:r>
          </a:p>
          <a:p>
            <a:r>
              <a:rPr lang="nl-NL" dirty="0"/>
              <a:t>Start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locking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surfaces</a:t>
            </a:r>
            <a:r>
              <a:rPr lang="nl-NL" dirty="0"/>
              <a:t> list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ensure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(re-)</a:t>
            </a:r>
            <a:r>
              <a:rPr lang="nl-NL" dirty="0" err="1"/>
              <a:t>generation</a:t>
            </a:r>
            <a:r>
              <a:rPr lang="nl-NL" dirty="0"/>
              <a:t> is thread safe.</a:t>
            </a:r>
          </a:p>
          <a:p>
            <a:r>
              <a:rPr lang="nl-NL" dirty="0" err="1"/>
              <a:t>Remove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double points </a:t>
            </a:r>
            <a:r>
              <a:rPr lang="nl-NL" dirty="0" err="1"/>
              <a:t>from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newly</a:t>
            </a:r>
            <a:r>
              <a:rPr lang="nl-NL" dirty="0"/>
              <a:t> </a:t>
            </a:r>
            <a:r>
              <a:rPr lang="nl-NL" dirty="0" err="1"/>
              <a:t>effected</a:t>
            </a:r>
            <a:r>
              <a:rPr lang="nl-NL" dirty="0"/>
              <a:t> points/curves.</a:t>
            </a:r>
          </a:p>
          <a:p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newly</a:t>
            </a:r>
            <a:r>
              <a:rPr lang="nl-NL" dirty="0"/>
              <a:t> </a:t>
            </a:r>
            <a:r>
              <a:rPr lang="nl-NL" dirty="0" err="1"/>
              <a:t>effected</a:t>
            </a:r>
            <a:r>
              <a:rPr lang="nl-NL" dirty="0"/>
              <a:t> points </a:t>
            </a:r>
            <a:r>
              <a:rPr lang="nl-NL" dirty="0" err="1"/>
              <a:t>to</a:t>
            </a:r>
            <a:r>
              <a:rPr lang="nl-NL" dirty="0"/>
              <a:t> points.</a:t>
            </a:r>
          </a:p>
          <a:p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newly</a:t>
            </a:r>
            <a:r>
              <a:rPr lang="nl-NL" dirty="0"/>
              <a:t> </a:t>
            </a:r>
            <a:r>
              <a:rPr lang="nl-NL" dirty="0" err="1"/>
              <a:t>effected</a:t>
            </a:r>
            <a:r>
              <a:rPr lang="nl-NL" dirty="0"/>
              <a:t> curves </a:t>
            </a:r>
            <a:r>
              <a:rPr lang="nl-NL" dirty="0" err="1"/>
              <a:t>to</a:t>
            </a:r>
            <a:r>
              <a:rPr lang="nl-NL" dirty="0"/>
              <a:t> curves.</a:t>
            </a:r>
          </a:p>
          <a:p>
            <a:r>
              <a:rPr lang="nl-NL" i="1" dirty="0"/>
              <a:t>Set up </a:t>
            </a:r>
            <a:r>
              <a:rPr lang="nl-NL" i="1" dirty="0" err="1"/>
              <a:t>the</a:t>
            </a:r>
            <a:r>
              <a:rPr lang="nl-NL" i="1" dirty="0"/>
              <a:t> curve-</a:t>
            </a:r>
            <a:r>
              <a:rPr lang="nl-NL" i="1" dirty="0" err="1"/>
              <a:t>surfaces</a:t>
            </a:r>
            <a:r>
              <a:rPr lang="nl-NL" i="1" dirty="0"/>
              <a:t> </a:t>
            </a:r>
            <a:r>
              <a:rPr lang="nl-NL" i="1" dirty="0" err="1"/>
              <a:t>associations</a:t>
            </a:r>
            <a:r>
              <a:rPr lang="nl-NL" dirty="0"/>
              <a:t>. 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969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83035-A7A3-F774-9E38-D12E9DD8A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90D787-5856-AE49-235A-FA09FA15D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895" y="541695"/>
            <a:ext cx="10517113" cy="936000"/>
          </a:xfrm>
        </p:spPr>
        <p:txBody>
          <a:bodyPr/>
          <a:lstStyle/>
          <a:p>
            <a:r>
              <a:rPr lang="nl-NL" dirty="0" err="1"/>
              <a:t>Geometry</a:t>
            </a:r>
            <a:r>
              <a:rPr lang="nl-NL" dirty="0"/>
              <a:t> (re-)generator (2)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CAF3A6D-1067-2647-2B08-DF0AE2C93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C046444-654F-80A5-FEA6-D2360A145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A3A92B2-422B-5F48-513F-51EA60BE6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12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A5037DEE-C562-8C3A-B336-C4B2406EA1FF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0B92B9ED-B183-4FF3-515B-3E1B8D5116B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E0DD5FA4-D159-2780-35C9-2E13B2AC059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395AF439-F7DA-E403-0C11-6822403D7DC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48A8A58-B6B1-DDB7-FE4B-6E45F8B40D9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BF261D04-9E2F-92D4-00F1-ACD47F99F78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D6A8C554-09D8-8DC1-D759-2091ED8DDCA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0F9855-0091-7235-3C77-3085CCC721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2411" y="1640826"/>
            <a:ext cx="10517112" cy="4322763"/>
          </a:xfrm>
        </p:spPr>
        <p:txBody>
          <a:bodyPr/>
          <a:lstStyle/>
          <a:p>
            <a:r>
              <a:rPr lang="nl-NL" dirty="0"/>
              <a:t>Break up </a:t>
            </a:r>
            <a:r>
              <a:rPr lang="nl-NL" dirty="0" err="1"/>
              <a:t>all</a:t>
            </a:r>
            <a:r>
              <a:rPr lang="nl-NL" dirty="0"/>
              <a:t> curves at </a:t>
            </a:r>
            <a:r>
              <a:rPr lang="nl-NL" dirty="0" err="1"/>
              <a:t>any</a:t>
            </a:r>
            <a:r>
              <a:rPr lang="nl-NL" dirty="0"/>
              <a:t> </a:t>
            </a:r>
            <a:r>
              <a:rPr lang="nl-NL" dirty="0" err="1"/>
              <a:t>intersection</a:t>
            </a:r>
            <a:r>
              <a:rPr lang="nl-NL" dirty="0"/>
              <a:t>: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 err="1"/>
              <a:t>Merge</a:t>
            </a:r>
            <a:r>
              <a:rPr lang="nl-NL" dirty="0"/>
              <a:t> </a:t>
            </a:r>
            <a:r>
              <a:rPr lang="nl-NL" dirty="0" err="1"/>
              <a:t>coinciding</a:t>
            </a:r>
            <a:r>
              <a:rPr lang="nl-NL" dirty="0"/>
              <a:t> points </a:t>
            </a:r>
            <a:r>
              <a:rPr lang="nl-NL" dirty="0" err="1"/>
              <a:t>introduced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previous</a:t>
            </a:r>
            <a:r>
              <a:rPr lang="nl-NL" dirty="0"/>
              <a:t> step, </a:t>
            </a:r>
            <a:r>
              <a:rPr lang="nl-NL" dirty="0" err="1"/>
              <a:t>removing</a:t>
            </a:r>
            <a:r>
              <a:rPr lang="nl-NL" dirty="0"/>
              <a:t> obsolete curves </a:t>
            </a:r>
            <a:r>
              <a:rPr lang="nl-NL" dirty="0" err="1"/>
              <a:t>when</a:t>
            </a:r>
            <a:r>
              <a:rPr lang="nl-NL" dirty="0"/>
              <a:t> found.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 err="1"/>
              <a:t>Remove</a:t>
            </a:r>
            <a:r>
              <a:rPr lang="nl-NL" dirty="0"/>
              <a:t> </a:t>
            </a:r>
            <a:r>
              <a:rPr lang="nl-NL" dirty="0" err="1"/>
              <a:t>invalid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duplicated</a:t>
            </a:r>
            <a:r>
              <a:rPr lang="nl-NL" dirty="0"/>
              <a:t> curves </a:t>
            </a:r>
            <a:r>
              <a:rPr lang="nl-NL" dirty="0" err="1"/>
              <a:t>introduced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first step.</a:t>
            </a:r>
          </a:p>
          <a:p>
            <a:r>
              <a:rPr lang="nl-NL" dirty="0"/>
              <a:t>Setup </a:t>
            </a:r>
            <a:r>
              <a:rPr lang="nl-NL" dirty="0" err="1"/>
              <a:t>two</a:t>
            </a:r>
            <a:r>
              <a:rPr lang="nl-NL" dirty="0"/>
              <a:t> </a:t>
            </a:r>
            <a:r>
              <a:rPr lang="nl-NL" dirty="0" err="1"/>
              <a:t>dictionaries</a:t>
            </a:r>
            <a:r>
              <a:rPr lang="nl-NL" dirty="0"/>
              <a:t> (</a:t>
            </a:r>
            <a:r>
              <a:rPr lang="nl-NL" dirty="0" err="1"/>
              <a:t>CurveForwardsIsUsed</a:t>
            </a:r>
            <a:r>
              <a:rPr lang="nl-NL" dirty="0"/>
              <a:t>, </a:t>
            </a:r>
            <a:r>
              <a:rPr lang="nl-NL" dirty="0" err="1"/>
              <a:t>CurveBackwardIsUsed</a:t>
            </a:r>
            <a:r>
              <a:rPr lang="nl-NL" dirty="0"/>
              <a:t>) </a:t>
            </a:r>
            <a:r>
              <a:rPr lang="nl-NL" dirty="0" err="1"/>
              <a:t>to</a:t>
            </a:r>
            <a:r>
              <a:rPr lang="nl-NL" dirty="0"/>
              <a:t> keep track of </a:t>
            </a:r>
            <a:r>
              <a:rPr lang="nl-NL" dirty="0" err="1"/>
              <a:t>whether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curves are </a:t>
            </a:r>
            <a:r>
              <a:rPr lang="nl-NL" dirty="0" err="1"/>
              <a:t>handled</a:t>
            </a:r>
            <a:r>
              <a:rPr lang="nl-NL" dirty="0"/>
              <a:t> in </a:t>
            </a:r>
            <a:r>
              <a:rPr lang="nl-NL" dirty="0" err="1"/>
              <a:t>both</a:t>
            </a:r>
            <a:r>
              <a:rPr lang="nl-NL" dirty="0"/>
              <a:t> </a:t>
            </a:r>
            <a:r>
              <a:rPr lang="nl-NL" dirty="0" err="1"/>
              <a:t>directions</a:t>
            </a:r>
            <a:r>
              <a:rPr lang="nl-NL" dirty="0"/>
              <a:t> (</a:t>
            </a:r>
            <a:r>
              <a:rPr lang="nl-NL" dirty="0" err="1"/>
              <a:t>which</a:t>
            </a:r>
            <a:r>
              <a:rPr lang="nl-NL" dirty="0"/>
              <a:t> </a:t>
            </a:r>
            <a:r>
              <a:rPr lang="nl-NL" dirty="0" err="1"/>
              <a:t>signals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process</a:t>
            </a:r>
            <a:r>
              <a:rPr lang="nl-NL" dirty="0"/>
              <a:t> is </a:t>
            </a:r>
            <a:r>
              <a:rPr lang="nl-NL" dirty="0" err="1"/>
              <a:t>done</a:t>
            </a:r>
            <a:r>
              <a:rPr lang="nl-NL" dirty="0"/>
              <a:t>).</a:t>
            </a:r>
          </a:p>
          <a:p>
            <a:r>
              <a:rPr lang="nl-NL" dirty="0"/>
              <a:t>Start </a:t>
            </a:r>
            <a:r>
              <a:rPr lang="nl-NL" dirty="0" err="1"/>
              <a:t>detecting</a:t>
            </a:r>
            <a:r>
              <a:rPr lang="nl-NL" dirty="0"/>
              <a:t> </a:t>
            </a:r>
            <a:r>
              <a:rPr lang="nl-NL" dirty="0" err="1"/>
              <a:t>surfaces</a:t>
            </a:r>
            <a:r>
              <a:rPr lang="nl-NL" dirty="0"/>
              <a:t>….</a:t>
            </a:r>
          </a:p>
          <a:p>
            <a:r>
              <a:rPr lang="nl-NL" dirty="0"/>
              <a:t>The </a:t>
            </a:r>
            <a:r>
              <a:rPr lang="nl-NL" dirty="0" err="1"/>
              <a:t>generation</a:t>
            </a:r>
            <a:r>
              <a:rPr lang="nl-NL" dirty="0"/>
              <a:t> is </a:t>
            </a:r>
            <a:r>
              <a:rPr lang="nl-NL" dirty="0" err="1"/>
              <a:t>done</a:t>
            </a:r>
            <a:r>
              <a:rPr lang="nl-NL" dirty="0"/>
              <a:t> </a:t>
            </a:r>
            <a:r>
              <a:rPr lang="nl-NL" dirty="0" err="1"/>
              <a:t>when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curves are </a:t>
            </a:r>
            <a:r>
              <a:rPr lang="nl-NL" dirty="0" err="1"/>
              <a:t>handled</a:t>
            </a:r>
            <a:r>
              <a:rPr lang="nl-NL" dirty="0"/>
              <a:t> in </a:t>
            </a:r>
            <a:r>
              <a:rPr lang="nl-NL" dirty="0" err="1"/>
              <a:t>both</a:t>
            </a:r>
            <a:r>
              <a:rPr lang="nl-NL" dirty="0"/>
              <a:t> forward </a:t>
            </a:r>
            <a:r>
              <a:rPr lang="nl-NL" dirty="0" err="1"/>
              <a:t>and</a:t>
            </a:r>
            <a:r>
              <a:rPr lang="nl-NL" dirty="0"/>
              <a:t> backward </a:t>
            </a:r>
            <a:r>
              <a:rPr lang="nl-NL" dirty="0" err="1"/>
              <a:t>direction</a:t>
            </a:r>
            <a:r>
              <a:rPr lang="nl-NL" dirty="0"/>
              <a:t>.</a:t>
            </a:r>
          </a:p>
          <a:p>
            <a:endParaRPr lang="nl-NL" dirty="0"/>
          </a:p>
          <a:p>
            <a:pPr lvl="1"/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EC403E4-9C4F-9787-382A-D3644C84977E}"/>
                  </a:ext>
                </a:extLst>
              </p14:cNvPr>
              <p14:cNvContentPartPr/>
              <p14:nvPr/>
            </p14:nvContentPartPr>
            <p14:xfrm>
              <a:off x="2977140" y="2218471"/>
              <a:ext cx="776880" cy="3024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EC403E4-9C4F-9787-382A-D3644C84977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68140" y="2209471"/>
                <a:ext cx="794520" cy="32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32674445-0E73-3234-1261-443454A6A261}"/>
                  </a:ext>
                </a:extLst>
              </p14:cNvPr>
              <p14:cNvContentPartPr/>
              <p14:nvPr/>
            </p14:nvContentPartPr>
            <p14:xfrm>
              <a:off x="4072620" y="2373631"/>
              <a:ext cx="1044000" cy="90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32674445-0E73-3234-1261-443454A6A26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63620" y="2364631"/>
                <a:ext cx="1061640" cy="2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2B52CCE3-433F-5FF3-EA81-FA3E4F703C89}"/>
                  </a:ext>
                </a:extLst>
              </p14:cNvPr>
              <p14:cNvContentPartPr/>
              <p14:nvPr/>
            </p14:nvContentPartPr>
            <p14:xfrm>
              <a:off x="5608380" y="2373631"/>
              <a:ext cx="975240" cy="3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2B52CCE3-433F-5FF3-EA81-FA3E4F703C8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99380" y="2364631"/>
                <a:ext cx="99288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5591A222-EE30-FDC9-9DDF-D94A5368B357}"/>
                  </a:ext>
                </a:extLst>
              </p14:cNvPr>
              <p14:cNvContentPartPr/>
              <p14:nvPr/>
            </p14:nvContentPartPr>
            <p14:xfrm>
              <a:off x="2977140" y="2218471"/>
              <a:ext cx="802440" cy="3283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5591A222-EE30-FDC9-9DDF-D94A5368B35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68140" y="2209471"/>
                <a:ext cx="820080" cy="34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A763531E-4F71-88A7-6F5E-46F96268C6BA}"/>
                  </a:ext>
                </a:extLst>
              </p14:cNvPr>
              <p14:cNvContentPartPr/>
              <p14:nvPr/>
            </p14:nvContentPartPr>
            <p14:xfrm>
              <a:off x="4400220" y="2425471"/>
              <a:ext cx="527400" cy="7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A763531E-4F71-88A7-6F5E-46F96268C6B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391220" y="2407471"/>
                <a:ext cx="54504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3378E7BE-CBCE-472D-4A5A-0D0FBC16D225}"/>
                  </a:ext>
                </a:extLst>
              </p14:cNvPr>
              <p14:cNvContentPartPr/>
              <p14:nvPr/>
            </p14:nvContentPartPr>
            <p14:xfrm>
              <a:off x="6022380" y="2416831"/>
              <a:ext cx="1001160" cy="72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3378E7BE-CBCE-472D-4A5A-0D0FBC16D22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013380" y="2398831"/>
                <a:ext cx="1018800" cy="3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35A7A22-84BE-EFA1-D958-4725F7CE92E2}"/>
              </a:ext>
            </a:extLst>
          </p:cNvPr>
          <p:cNvCxnSpPr>
            <a:cxnSpLocks/>
          </p:cNvCxnSpPr>
          <p:nvPr/>
        </p:nvCxnSpPr>
        <p:spPr>
          <a:xfrm>
            <a:off x="2096219" y="3191774"/>
            <a:ext cx="1277657" cy="3968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EBFA035-B828-2E49-BF3D-E71376E29917}"/>
              </a:ext>
            </a:extLst>
          </p:cNvPr>
          <p:cNvCxnSpPr/>
          <p:nvPr/>
        </p:nvCxnSpPr>
        <p:spPr>
          <a:xfrm flipV="1">
            <a:off x="3373876" y="3191774"/>
            <a:ext cx="1553744" cy="3968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799EE28-BE5B-E37A-92FF-8E2B76D999A7}"/>
              </a:ext>
            </a:extLst>
          </p:cNvPr>
          <p:cNvCxnSpPr/>
          <p:nvPr/>
        </p:nvCxnSpPr>
        <p:spPr>
          <a:xfrm>
            <a:off x="6583620" y="3191774"/>
            <a:ext cx="1231912" cy="5607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0C53F53-2E55-8A0A-57DC-606D7287C3E4}"/>
              </a:ext>
            </a:extLst>
          </p:cNvPr>
          <p:cNvCxnSpPr/>
          <p:nvPr/>
        </p:nvCxnSpPr>
        <p:spPr>
          <a:xfrm flipV="1">
            <a:off x="7815532" y="3191774"/>
            <a:ext cx="1311215" cy="5693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5959172-2F9B-88B5-B587-316AE1C79039}"/>
              </a:ext>
            </a:extLst>
          </p:cNvPr>
          <p:cNvSpPr txBox="1"/>
          <p:nvPr/>
        </p:nvSpPr>
        <p:spPr>
          <a:xfrm>
            <a:off x="1754459" y="3060969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p1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4293881-2B95-EBBA-7791-C1E2010FF5E4}"/>
              </a:ext>
            </a:extLst>
          </p:cNvPr>
          <p:cNvSpPr txBox="1"/>
          <p:nvPr/>
        </p:nvSpPr>
        <p:spPr>
          <a:xfrm>
            <a:off x="3050708" y="3630312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p2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0C2698E-E916-3F1A-7EFF-9C48621CA58D}"/>
              </a:ext>
            </a:extLst>
          </p:cNvPr>
          <p:cNvSpPr txBox="1"/>
          <p:nvPr/>
        </p:nvSpPr>
        <p:spPr>
          <a:xfrm>
            <a:off x="3273799" y="3286454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p3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40AE796-8475-284E-1E32-CE3074F16D3A}"/>
              </a:ext>
            </a:extLst>
          </p:cNvPr>
          <p:cNvSpPr txBox="1"/>
          <p:nvPr/>
        </p:nvSpPr>
        <p:spPr>
          <a:xfrm>
            <a:off x="4929799" y="3092629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p4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E7D1BE3-4918-DBA1-81F3-5C8E8CB63FB0}"/>
              </a:ext>
            </a:extLst>
          </p:cNvPr>
          <p:cNvSpPr txBox="1"/>
          <p:nvPr/>
        </p:nvSpPr>
        <p:spPr>
          <a:xfrm>
            <a:off x="6291978" y="3017409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p1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0841D5A-07A5-6381-1A5E-05C1383611BB}"/>
              </a:ext>
            </a:extLst>
          </p:cNvPr>
          <p:cNvSpPr txBox="1"/>
          <p:nvPr/>
        </p:nvSpPr>
        <p:spPr>
          <a:xfrm>
            <a:off x="7662142" y="3457784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p2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10B2F9C-8F1C-0B9F-1702-9AB81166CCE0}"/>
              </a:ext>
            </a:extLst>
          </p:cNvPr>
          <p:cNvSpPr txBox="1"/>
          <p:nvPr/>
        </p:nvSpPr>
        <p:spPr>
          <a:xfrm>
            <a:off x="9095888" y="3060969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p3</a:t>
            </a:r>
          </a:p>
        </p:txBody>
      </p:sp>
    </p:spTree>
    <p:extLst>
      <p:ext uri="{BB962C8B-B14F-4D97-AF65-F5344CB8AC3E}">
        <p14:creationId xmlns:p14="http://schemas.microsoft.com/office/powerpoint/2010/main" val="902327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B8DBC-8EF1-4139-8224-86A6B318C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65" y="89138"/>
            <a:ext cx="9307178" cy="560329"/>
          </a:xfrm>
        </p:spPr>
        <p:txBody>
          <a:bodyPr/>
          <a:lstStyle/>
          <a:p>
            <a:r>
              <a:rPr lang="en-GB" dirty="0"/>
              <a:t>Detecting and creating surfaces in flow chart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B5A131-135A-BAFC-D5AC-18EA16479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B5BED2-429E-772A-A45C-E1279D003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A2058D-1322-E6EA-8BB6-3B49D9AAF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13</a:t>
            </a:fld>
            <a:endParaRPr lang="nl-NL"/>
          </a:p>
        </p:txBody>
      </p:sp>
      <p:pic>
        <p:nvPicPr>
          <p:cNvPr id="15" name="Picture Placeholder 14" descr="A diagram of a flowchart&#10;&#10;AI-generated content may be incorrect.">
            <a:extLst>
              <a:ext uri="{FF2B5EF4-FFF2-40B4-BE49-F238E27FC236}">
                <a16:creationId xmlns:a16="http://schemas.microsoft.com/office/drawing/2014/main" id="{48A702FC-2E72-20FE-9B30-EDB0F9FC241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" t="-1569" r="10191" b="-558"/>
          <a:stretch/>
        </p:blipFill>
        <p:spPr>
          <a:xfrm>
            <a:off x="4263773" y="541695"/>
            <a:ext cx="2384679" cy="5725372"/>
          </a:xfrm>
        </p:spPr>
      </p:pic>
      <p:pic>
        <p:nvPicPr>
          <p:cNvPr id="17" name="Picture Placeholder 16" descr="A diagram of a flowchart&#10;&#10;AI-generated content may be incorrect.">
            <a:extLst>
              <a:ext uri="{FF2B5EF4-FFF2-40B4-BE49-F238E27FC236}">
                <a16:creationId xmlns:a16="http://schemas.microsoft.com/office/drawing/2014/main" id="{812C7266-BA43-40EB-ABDF-A48175E1AE9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8" b="-3966"/>
          <a:stretch/>
        </p:blipFill>
        <p:spPr>
          <a:xfrm>
            <a:off x="1069296" y="579368"/>
            <a:ext cx="2085594" cy="5760000"/>
          </a:xfrm>
        </p:spPr>
      </p:pic>
      <p:pic>
        <p:nvPicPr>
          <p:cNvPr id="19" name="Picture Placeholder 18" descr="A diagram of a flowchart&#10;&#10;AI-generated content may be incorrect.">
            <a:extLst>
              <a:ext uri="{FF2B5EF4-FFF2-40B4-BE49-F238E27FC236}">
                <a16:creationId xmlns:a16="http://schemas.microsoft.com/office/drawing/2014/main" id="{BCAB277A-CEB9-4F8E-0665-38393DBB96E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771" b="-6035"/>
          <a:stretch/>
        </p:blipFill>
        <p:spPr>
          <a:xfrm>
            <a:off x="7394740" y="164891"/>
            <a:ext cx="3465195" cy="6510655"/>
          </a:xfr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A37A8D4-F201-CBE1-3ABE-0731BF94C4B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E1ED475-EB39-A31B-AA04-C4E18862CCE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6A1D16D-3A05-C3EB-761E-5515347A7FF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1CF7B15-7229-E27B-0B63-06A6B8DE20D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n-GB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BE16077C-A6AA-FB70-9CEE-1F5A834522DC}"/>
                  </a:ext>
                </a:extLst>
              </p14:cNvPr>
              <p14:cNvContentPartPr/>
              <p14:nvPr/>
            </p14:nvContentPartPr>
            <p14:xfrm>
              <a:off x="5369331" y="6031187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BE16077C-A6AA-FB70-9CEE-1F5A834522D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60691" y="6022547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7C912189-628D-14F6-3854-439F2CC6818F}"/>
                  </a:ext>
                </a:extLst>
              </p14:cNvPr>
              <p14:cNvContentPartPr/>
              <p14:nvPr/>
            </p14:nvContentPartPr>
            <p14:xfrm>
              <a:off x="3754011" y="6031187"/>
              <a:ext cx="1625400" cy="7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7C912189-628D-14F6-3854-439F2CC6818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45371" y="6013187"/>
                <a:ext cx="164304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42FA65D6-2568-F0FF-60FB-483E66818691}"/>
                  </a:ext>
                </a:extLst>
              </p14:cNvPr>
              <p14:cNvContentPartPr/>
              <p14:nvPr/>
            </p14:nvContentPartPr>
            <p14:xfrm>
              <a:off x="3754371" y="816587"/>
              <a:ext cx="720" cy="519480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42FA65D6-2568-F0FF-60FB-483E6681869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736371" y="807947"/>
                <a:ext cx="36000" cy="521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A87DBDE5-3BCF-3577-DB6B-57AC13551293}"/>
                  </a:ext>
                </a:extLst>
              </p14:cNvPr>
              <p14:cNvContentPartPr/>
              <p14:nvPr/>
            </p14:nvContentPartPr>
            <p14:xfrm>
              <a:off x="2373411" y="816947"/>
              <a:ext cx="1371600" cy="7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A87DBDE5-3BCF-3577-DB6B-57AC1355129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364771" y="799667"/>
                <a:ext cx="138924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7D0A3B3F-D4CD-0007-ACAF-ED622BCAA419}"/>
                  </a:ext>
                </a:extLst>
              </p14:cNvPr>
              <p14:cNvContentPartPr/>
              <p14:nvPr/>
            </p14:nvContentPartPr>
            <p14:xfrm>
              <a:off x="5924091" y="3044267"/>
              <a:ext cx="1498680" cy="7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7D0A3B3F-D4CD-0007-ACAF-ED622BCAA41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915091" y="3026267"/>
                <a:ext cx="151632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0B7F16D9-996D-2BF0-FBF6-28CBD9689CE3}"/>
                  </a:ext>
                </a:extLst>
              </p14:cNvPr>
              <p14:cNvContentPartPr/>
              <p14:nvPr/>
            </p14:nvContentPartPr>
            <p14:xfrm>
              <a:off x="7385691" y="884627"/>
              <a:ext cx="72360" cy="216000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0B7F16D9-996D-2BF0-FBF6-28CBD9689CE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376691" y="875987"/>
                <a:ext cx="90000" cy="217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BDC91E80-DA61-0952-E10F-103AD1F9CAB2}"/>
                  </a:ext>
                </a:extLst>
              </p14:cNvPr>
              <p14:cNvContentPartPr/>
              <p14:nvPr/>
            </p14:nvContentPartPr>
            <p14:xfrm>
              <a:off x="7422051" y="874907"/>
              <a:ext cx="1907640" cy="72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BDC91E80-DA61-0952-E10F-103AD1F9CAB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413051" y="856907"/>
                <a:ext cx="192528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0143FE61-C177-DD4A-D7C9-B8C38574E268}"/>
                  </a:ext>
                </a:extLst>
              </p14:cNvPr>
              <p14:cNvContentPartPr/>
              <p14:nvPr/>
            </p14:nvContentPartPr>
            <p14:xfrm>
              <a:off x="2743131" y="583307"/>
              <a:ext cx="360" cy="3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0143FE61-C177-DD4A-D7C9-B8C38574E26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34131" y="574667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02633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F2DB9-E4DD-6F8B-9624-C9504D72A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4AE9C3-DCE8-4063-AB9F-0665F655F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895" y="541695"/>
            <a:ext cx="10517113" cy="936000"/>
          </a:xfrm>
        </p:spPr>
        <p:txBody>
          <a:bodyPr/>
          <a:lstStyle/>
          <a:p>
            <a:r>
              <a:rPr lang="nl-NL" dirty="0" err="1"/>
              <a:t>Geometry</a:t>
            </a:r>
            <a:r>
              <a:rPr lang="nl-NL" dirty="0"/>
              <a:t> (re-)generator (3): </a:t>
            </a:r>
            <a:r>
              <a:rPr lang="nl-NL" dirty="0" err="1"/>
              <a:t>Detecting</a:t>
            </a:r>
            <a:r>
              <a:rPr lang="nl-NL" dirty="0"/>
              <a:t> </a:t>
            </a:r>
            <a:r>
              <a:rPr lang="nl-NL" dirty="0" err="1"/>
              <a:t>surfaces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B448F0F-E64E-7777-DC0C-D8E584353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52EC2BA-0AED-C18D-9EE7-9145DBB9E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499FD00-87A1-3009-6302-A2F61CE6F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14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354928BC-94F8-B45B-F97A-AD0B8270A84D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E71AB60A-1A83-22C8-1993-5C1EE7F835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B22E5B22-80E5-06F3-49AA-91EA0A1A1B8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376D9ACC-95CE-ACFD-F023-1BEB940487A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9713BD14-414B-5D2E-BBA9-30237DBBE86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EEDBC841-5AA6-8C0B-1506-C02FEF89846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DE76867B-B141-D6BD-DD4B-F1A41625D88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24BD6A1-DCC5-30B5-3C39-E436A238A1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5895" y="1320801"/>
            <a:ext cx="10517112" cy="4640052"/>
          </a:xfrm>
        </p:spPr>
        <p:txBody>
          <a:bodyPr/>
          <a:lstStyle/>
          <a:p>
            <a:pPr marL="0" indent="0">
              <a:buNone/>
            </a:pPr>
            <a:r>
              <a:rPr lang="nl-NL" dirty="0" err="1"/>
              <a:t>Detecting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surfaces</a:t>
            </a:r>
            <a:r>
              <a:rPr lang="nl-NL" dirty="0"/>
              <a:t> </a:t>
            </a:r>
            <a:r>
              <a:rPr lang="nl-NL" dirty="0" err="1"/>
              <a:t>uses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Plaxis</a:t>
            </a:r>
            <a:r>
              <a:rPr lang="nl-NL" dirty="0"/>
              <a:t> </a:t>
            </a:r>
            <a:r>
              <a:rPr lang="nl-NL" dirty="0" err="1"/>
              <a:t>algorithm</a:t>
            </a:r>
            <a:r>
              <a:rPr lang="nl-NL" dirty="0"/>
              <a:t> </a:t>
            </a:r>
            <a:r>
              <a:rPr lang="nl-NL" dirty="0" err="1"/>
              <a:t>which</a:t>
            </a:r>
            <a:r>
              <a:rPr lang="nl-NL" dirty="0"/>
              <a:t> </a:t>
            </a:r>
            <a:r>
              <a:rPr lang="nl-NL" dirty="0" err="1"/>
              <a:t>involves</a:t>
            </a:r>
            <a:r>
              <a:rPr lang="nl-NL" dirty="0"/>
              <a:t> </a:t>
            </a:r>
            <a:r>
              <a:rPr lang="nl-NL" dirty="0" err="1"/>
              <a:t>two</a:t>
            </a:r>
            <a:r>
              <a:rPr lang="nl-NL" dirty="0"/>
              <a:t> program loops:</a:t>
            </a:r>
          </a:p>
          <a:p>
            <a:r>
              <a:rPr lang="nl-NL" dirty="0" err="1"/>
              <a:t>Create</a:t>
            </a:r>
            <a:r>
              <a:rPr lang="nl-NL" dirty="0"/>
              <a:t> a list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new </a:t>
            </a:r>
            <a:r>
              <a:rPr lang="nl-NL" dirty="0" err="1"/>
              <a:t>geometry</a:t>
            </a:r>
            <a:r>
              <a:rPr lang="nl-NL" dirty="0"/>
              <a:t> loops.</a:t>
            </a:r>
          </a:p>
          <a:p>
            <a:r>
              <a:rPr lang="nl-NL" dirty="0" err="1"/>
              <a:t>Create</a:t>
            </a:r>
            <a:r>
              <a:rPr lang="nl-NL" dirty="0"/>
              <a:t> a list of </a:t>
            </a:r>
            <a:r>
              <a:rPr lang="nl-NL" dirty="0" err="1"/>
              <a:t>direction</a:t>
            </a:r>
            <a:r>
              <a:rPr lang="nl-NL" dirty="0"/>
              <a:t> curves. A </a:t>
            </a:r>
            <a:r>
              <a:rPr lang="nl-NL" dirty="0" err="1"/>
              <a:t>direction</a:t>
            </a:r>
            <a:r>
              <a:rPr lang="nl-NL" dirty="0"/>
              <a:t> curve is </a:t>
            </a:r>
            <a:r>
              <a:rPr lang="nl-NL" dirty="0" err="1"/>
              <a:t>an</a:t>
            </a:r>
            <a:r>
              <a:rPr lang="nl-NL" dirty="0"/>
              <a:t> object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holds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direction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curve next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curve </a:t>
            </a:r>
            <a:r>
              <a:rPr lang="nl-NL" dirty="0" err="1"/>
              <a:t>itself</a:t>
            </a:r>
            <a:r>
              <a:rPr lang="nl-NL" dirty="0"/>
              <a:t>. It offers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head</a:t>
            </a:r>
            <a:r>
              <a:rPr lang="nl-NL" dirty="0"/>
              <a:t>/</a:t>
            </a:r>
            <a:r>
              <a:rPr lang="nl-NL" dirty="0" err="1"/>
              <a:t>endpoint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curve </a:t>
            </a:r>
            <a:r>
              <a:rPr lang="nl-NL" dirty="0" err="1"/>
              <a:t>based</a:t>
            </a:r>
            <a:r>
              <a:rPr lang="nl-NL" dirty="0"/>
              <a:t> on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direction</a:t>
            </a:r>
            <a:r>
              <a:rPr lang="nl-NL" dirty="0"/>
              <a:t>, i.e.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headpoint</a:t>
            </a:r>
            <a:r>
              <a:rPr lang="nl-NL" dirty="0"/>
              <a:t> </a:t>
            </a:r>
            <a:r>
              <a:rPr lang="nl-NL" dirty="0" err="1"/>
              <a:t>becomes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endpoint</a:t>
            </a:r>
            <a:r>
              <a:rPr lang="nl-NL" dirty="0"/>
              <a:t> </a:t>
            </a:r>
            <a:r>
              <a:rPr lang="nl-NL" dirty="0" err="1"/>
              <a:t>when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direction</a:t>
            </a:r>
            <a:r>
              <a:rPr lang="nl-NL" dirty="0"/>
              <a:t> is </a:t>
            </a:r>
            <a:r>
              <a:rPr lang="nl-NL" dirty="0" err="1"/>
              <a:t>backwards</a:t>
            </a:r>
            <a:r>
              <a:rPr lang="nl-NL" dirty="0"/>
              <a:t>.</a:t>
            </a:r>
          </a:p>
          <a:p>
            <a:r>
              <a:rPr lang="nl-NL" dirty="0"/>
              <a:t>Start looping </a:t>
            </a:r>
            <a:r>
              <a:rPr lang="nl-NL" dirty="0" err="1"/>
              <a:t>through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existing</a:t>
            </a:r>
            <a:r>
              <a:rPr lang="nl-NL" dirty="0"/>
              <a:t> curves </a:t>
            </a:r>
            <a:r>
              <a:rPr lang="nl-NL" dirty="0" err="1"/>
              <a:t>with</a:t>
            </a:r>
            <a:r>
              <a:rPr lang="nl-NL" dirty="0"/>
              <a:t> curve 1 in a forward </a:t>
            </a:r>
            <a:r>
              <a:rPr lang="nl-NL" dirty="0" err="1"/>
              <a:t>direction</a:t>
            </a:r>
            <a:r>
              <a:rPr lang="nl-NL" dirty="0"/>
              <a:t> as </a:t>
            </a:r>
            <a:r>
              <a:rPr lang="nl-NL" dirty="0" err="1"/>
              <a:t>current</a:t>
            </a:r>
            <a:r>
              <a:rPr lang="nl-NL" dirty="0"/>
              <a:t> curve. </a:t>
            </a:r>
            <a:r>
              <a:rPr lang="nl-NL" dirty="0" err="1"/>
              <a:t>This</a:t>
            </a:r>
            <a:r>
              <a:rPr lang="nl-NL" dirty="0"/>
              <a:t> is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outerloop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algorithm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check </a:t>
            </a:r>
            <a:r>
              <a:rPr lang="nl-NL" dirty="0" err="1"/>
              <a:t>all</a:t>
            </a:r>
            <a:r>
              <a:rPr lang="nl-NL" dirty="0"/>
              <a:t> relevant curves </a:t>
            </a:r>
            <a:r>
              <a:rPr lang="nl-NL" dirty="0" err="1"/>
              <a:t>which</a:t>
            </a:r>
            <a:r>
              <a:rPr lang="nl-NL" dirty="0"/>
              <a:t> </a:t>
            </a:r>
            <a:r>
              <a:rPr lang="nl-NL" dirty="0" err="1"/>
              <a:t>could</a:t>
            </a:r>
            <a:r>
              <a:rPr lang="nl-NL" dirty="0"/>
              <a:t> </a:t>
            </a:r>
            <a:r>
              <a:rPr lang="nl-NL" dirty="0" err="1"/>
              <a:t>become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loops. </a:t>
            </a:r>
            <a:r>
              <a:rPr lang="nl-NL" dirty="0" err="1"/>
              <a:t>Note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every</a:t>
            </a:r>
            <a:r>
              <a:rPr lang="nl-NL" dirty="0"/>
              <a:t> curve is </a:t>
            </a:r>
            <a:r>
              <a:rPr lang="nl-NL" dirty="0" err="1"/>
              <a:t>handled</a:t>
            </a:r>
            <a:r>
              <a:rPr lang="nl-NL" dirty="0"/>
              <a:t> </a:t>
            </a:r>
            <a:r>
              <a:rPr lang="nl-NL" dirty="0" err="1"/>
              <a:t>twice</a:t>
            </a:r>
            <a:r>
              <a:rPr lang="nl-NL" dirty="0"/>
              <a:t>: </a:t>
            </a:r>
            <a:r>
              <a:rPr lang="nl-NL" dirty="0" err="1"/>
              <a:t>once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a forward </a:t>
            </a:r>
            <a:r>
              <a:rPr lang="nl-NL" dirty="0" err="1"/>
              <a:t>direction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once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a backward </a:t>
            </a:r>
            <a:r>
              <a:rPr lang="nl-NL" dirty="0" err="1"/>
              <a:t>direction</a:t>
            </a:r>
            <a:r>
              <a:rPr lang="nl-NL" dirty="0"/>
              <a:t>:</a:t>
            </a:r>
          </a:p>
          <a:p>
            <a:pPr lvl="1"/>
            <a:r>
              <a:rPr lang="nl-NL" dirty="0"/>
              <a:t>Check </a:t>
            </a:r>
            <a:r>
              <a:rPr lang="nl-NL" dirty="0" err="1"/>
              <a:t>whether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currect</a:t>
            </a:r>
            <a:r>
              <a:rPr lang="nl-NL" dirty="0"/>
              <a:t> curve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direction</a:t>
            </a:r>
            <a:r>
              <a:rPr lang="nl-NL" dirty="0"/>
              <a:t> is </a:t>
            </a:r>
            <a:r>
              <a:rPr lang="nl-NL" dirty="0" err="1"/>
              <a:t>already</a:t>
            </a:r>
            <a:r>
              <a:rPr lang="nl-NL" dirty="0"/>
              <a:t> </a:t>
            </a:r>
            <a:r>
              <a:rPr lang="nl-NL" dirty="0" err="1"/>
              <a:t>handled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cheking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IsUsed</a:t>
            </a:r>
            <a:r>
              <a:rPr lang="nl-NL" dirty="0"/>
              <a:t> </a:t>
            </a:r>
            <a:r>
              <a:rPr lang="nl-NL" dirty="0" err="1"/>
              <a:t>dictionaries</a:t>
            </a:r>
            <a:r>
              <a:rPr lang="nl-NL" dirty="0"/>
              <a:t>.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it</a:t>
            </a:r>
            <a:r>
              <a:rPr lang="nl-NL" dirty="0"/>
              <a:t> is </a:t>
            </a:r>
            <a:r>
              <a:rPr lang="nl-NL" dirty="0" err="1"/>
              <a:t>already</a:t>
            </a:r>
            <a:r>
              <a:rPr lang="nl-NL" dirty="0"/>
              <a:t> </a:t>
            </a:r>
            <a:r>
              <a:rPr lang="nl-NL" dirty="0" err="1"/>
              <a:t>handled</a:t>
            </a:r>
            <a:r>
              <a:rPr lang="nl-NL" dirty="0"/>
              <a:t>, skip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innerloop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start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next </a:t>
            </a:r>
            <a:r>
              <a:rPr lang="nl-NL" dirty="0" err="1"/>
              <a:t>direction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/or curve as </a:t>
            </a:r>
            <a:r>
              <a:rPr lang="nl-NL" dirty="0" err="1"/>
              <a:t>current</a:t>
            </a:r>
            <a:r>
              <a:rPr lang="nl-NL" dirty="0"/>
              <a:t> curve/</a:t>
            </a:r>
            <a:r>
              <a:rPr lang="nl-NL" dirty="0" err="1"/>
              <a:t>direction</a:t>
            </a:r>
            <a:r>
              <a:rPr lang="nl-NL" dirty="0"/>
              <a:t>. </a:t>
            </a:r>
            <a:r>
              <a:rPr lang="nl-NL" dirty="0" err="1"/>
              <a:t>Note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any</a:t>
            </a:r>
            <a:r>
              <a:rPr lang="nl-NL" dirty="0"/>
              <a:t> curve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only</a:t>
            </a:r>
            <a:r>
              <a:rPr lang="nl-NL" dirty="0"/>
              <a:t> ever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used</a:t>
            </a:r>
            <a:r>
              <a:rPr lang="nl-NL" dirty="0"/>
              <a:t> </a:t>
            </a:r>
            <a:r>
              <a:rPr lang="nl-NL" dirty="0" err="1"/>
              <a:t>twice</a:t>
            </a:r>
            <a:r>
              <a:rPr lang="nl-NL" dirty="0"/>
              <a:t> at maximum, </a:t>
            </a:r>
            <a:r>
              <a:rPr lang="nl-NL" dirty="0" err="1"/>
              <a:t>once</a:t>
            </a:r>
            <a:r>
              <a:rPr lang="nl-NL" dirty="0"/>
              <a:t> in a forward </a:t>
            </a:r>
            <a:r>
              <a:rPr lang="nl-NL" dirty="0" err="1"/>
              <a:t>direction</a:t>
            </a:r>
            <a:r>
              <a:rPr lang="nl-NL" dirty="0"/>
              <a:t> in a </a:t>
            </a:r>
            <a:r>
              <a:rPr lang="nl-NL" dirty="0" err="1"/>
              <a:t>given</a:t>
            </a:r>
            <a:r>
              <a:rPr lang="nl-NL" dirty="0"/>
              <a:t> loop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once</a:t>
            </a:r>
            <a:r>
              <a:rPr lang="nl-NL" dirty="0"/>
              <a:t> in a backward </a:t>
            </a:r>
            <a:r>
              <a:rPr lang="nl-NL" dirty="0" err="1"/>
              <a:t>direction</a:t>
            </a:r>
            <a:r>
              <a:rPr lang="nl-NL" dirty="0"/>
              <a:t> in a different </a:t>
            </a:r>
            <a:r>
              <a:rPr lang="nl-NL" dirty="0" err="1"/>
              <a:t>given</a:t>
            </a:r>
            <a:r>
              <a:rPr lang="nl-NL" dirty="0"/>
              <a:t> loop. </a:t>
            </a:r>
            <a:r>
              <a:rPr lang="nl-NL" dirty="0" err="1"/>
              <a:t>So</a:t>
            </a:r>
            <a:r>
              <a:rPr lang="nl-NL" dirty="0"/>
              <a:t>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every</a:t>
            </a:r>
            <a:r>
              <a:rPr lang="nl-NL" dirty="0"/>
              <a:t> </a:t>
            </a:r>
            <a:r>
              <a:rPr lang="nl-NL" dirty="0" err="1"/>
              <a:t>outerloop</a:t>
            </a:r>
            <a:r>
              <a:rPr lang="nl-NL" dirty="0"/>
              <a:t>-run </a:t>
            </a:r>
            <a:r>
              <a:rPr lang="nl-NL" dirty="0" err="1"/>
              <a:t>will</a:t>
            </a:r>
            <a:r>
              <a:rPr lang="nl-NL" dirty="0"/>
              <a:t> </a:t>
            </a:r>
            <a:r>
              <a:rPr lang="nl-NL" dirty="0" err="1"/>
              <a:t>actually</a:t>
            </a:r>
            <a:r>
              <a:rPr lang="nl-NL" dirty="0"/>
              <a:t> </a:t>
            </a:r>
            <a:r>
              <a:rPr lang="nl-NL" dirty="0" err="1"/>
              <a:t>perform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inner</a:t>
            </a:r>
            <a:r>
              <a:rPr lang="nl-NL" dirty="0"/>
              <a:t> loop as </a:t>
            </a:r>
            <a:r>
              <a:rPr lang="nl-NL" dirty="0" err="1"/>
              <a:t>the</a:t>
            </a:r>
            <a:r>
              <a:rPr lang="nl-NL" dirty="0"/>
              <a:t> curve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its</a:t>
            </a:r>
            <a:r>
              <a:rPr lang="nl-NL" dirty="0"/>
              <a:t> </a:t>
            </a:r>
            <a:r>
              <a:rPr lang="nl-NL" dirty="0" err="1"/>
              <a:t>direction</a:t>
            </a:r>
            <a:r>
              <a:rPr lang="nl-NL" dirty="0"/>
              <a:t> is </a:t>
            </a:r>
            <a:r>
              <a:rPr lang="nl-NL" dirty="0" err="1"/>
              <a:t>already</a:t>
            </a:r>
            <a:r>
              <a:rPr lang="nl-NL" dirty="0"/>
              <a:t> part of a </a:t>
            </a:r>
            <a:r>
              <a:rPr lang="nl-NL" dirty="0" err="1"/>
              <a:t>geometry</a:t>
            </a:r>
            <a:r>
              <a:rPr lang="nl-NL" dirty="0"/>
              <a:t> loop.</a:t>
            </a:r>
          </a:p>
          <a:p>
            <a:pPr lvl="1"/>
            <a:r>
              <a:rPr lang="nl-NL" dirty="0" err="1"/>
              <a:t>Create</a:t>
            </a:r>
            <a:r>
              <a:rPr lang="nl-NL" dirty="0"/>
              <a:t> a new </a:t>
            </a:r>
            <a:r>
              <a:rPr lang="nl-NL" dirty="0" err="1"/>
              <a:t>geometry</a:t>
            </a:r>
            <a:r>
              <a:rPr lang="nl-NL" dirty="0"/>
              <a:t> loop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current</a:t>
            </a:r>
            <a:r>
              <a:rPr lang="nl-NL" dirty="0"/>
              <a:t> curve, </a:t>
            </a:r>
            <a:r>
              <a:rPr lang="nl-NL" dirty="0" err="1"/>
              <a:t>remembering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curve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its</a:t>
            </a:r>
            <a:r>
              <a:rPr lang="nl-NL" dirty="0"/>
              <a:t> </a:t>
            </a:r>
            <a:r>
              <a:rPr lang="nl-NL" dirty="0" err="1"/>
              <a:t>direction</a:t>
            </a:r>
            <a:r>
              <a:rPr lang="nl-NL" dirty="0"/>
              <a:t> as startcurve  </a:t>
            </a:r>
            <a:r>
              <a:rPr lang="nl-NL" dirty="0" err="1"/>
              <a:t>so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check </a:t>
            </a:r>
            <a:r>
              <a:rPr lang="nl-NL" dirty="0" err="1"/>
              <a:t>whether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innerloop</a:t>
            </a:r>
            <a:r>
              <a:rPr lang="nl-NL" dirty="0"/>
              <a:t> is </a:t>
            </a:r>
            <a:r>
              <a:rPr lang="nl-NL" dirty="0" err="1"/>
              <a:t>finished</a:t>
            </a:r>
            <a:r>
              <a:rPr lang="nl-NL" dirty="0"/>
              <a:t> i.e. </a:t>
            </a:r>
            <a:r>
              <a:rPr lang="nl-NL" dirty="0" err="1"/>
              <a:t>when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next </a:t>
            </a:r>
            <a:r>
              <a:rPr lang="nl-NL" dirty="0" err="1"/>
              <a:t>connected</a:t>
            </a:r>
            <a:r>
              <a:rPr lang="nl-NL" dirty="0"/>
              <a:t> curve </a:t>
            </a:r>
            <a:r>
              <a:rPr lang="nl-NL" dirty="0" err="1"/>
              <a:t>equals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start curve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its</a:t>
            </a:r>
            <a:r>
              <a:rPr lang="nl-NL" dirty="0"/>
              <a:t> </a:t>
            </a:r>
            <a:r>
              <a:rPr lang="nl-NL" dirty="0" err="1"/>
              <a:t>direction</a:t>
            </a:r>
            <a:r>
              <a:rPr lang="nl-NL" dirty="0"/>
              <a:t>.</a:t>
            </a:r>
          </a:p>
          <a:p>
            <a:pPr lvl="1"/>
            <a:r>
              <a:rPr lang="nl-NL" dirty="0"/>
              <a:t>Start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innerloop</a:t>
            </a:r>
            <a:r>
              <a:rPr lang="nl-NL" dirty="0"/>
              <a:t> </a:t>
            </a:r>
            <a:r>
              <a:rPr lang="nl-NL" dirty="0" err="1"/>
              <a:t>looking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curves </a:t>
            </a:r>
            <a:r>
              <a:rPr lang="nl-NL" dirty="0" err="1"/>
              <a:t>that</a:t>
            </a:r>
            <a:r>
              <a:rPr lang="nl-NL" dirty="0"/>
              <a:t> are </a:t>
            </a:r>
            <a:r>
              <a:rPr lang="nl-NL" dirty="0" err="1"/>
              <a:t>connected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endpoint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current</a:t>
            </a:r>
            <a:r>
              <a:rPr lang="nl-NL" dirty="0"/>
              <a:t> curve.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4311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D997B-8B6A-6790-5B0C-00B170069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3398F6-6217-6AAE-C2E9-C93AD57D8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895" y="541695"/>
            <a:ext cx="10517113" cy="936000"/>
          </a:xfrm>
        </p:spPr>
        <p:txBody>
          <a:bodyPr/>
          <a:lstStyle/>
          <a:p>
            <a:r>
              <a:rPr lang="nl-NL" dirty="0" err="1"/>
              <a:t>Geometry</a:t>
            </a:r>
            <a:r>
              <a:rPr lang="nl-NL" dirty="0"/>
              <a:t> (re-)generator (4): </a:t>
            </a:r>
            <a:r>
              <a:rPr lang="nl-NL" dirty="0" err="1"/>
              <a:t>Detecting</a:t>
            </a:r>
            <a:r>
              <a:rPr lang="nl-NL" dirty="0"/>
              <a:t> </a:t>
            </a:r>
            <a:r>
              <a:rPr lang="nl-NL" dirty="0" err="1"/>
              <a:t>surfaces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78B644A-D3BB-8BA5-1F5F-51C4CBE5C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FA9F76E-4C44-E4B4-E0D2-3AFB166D3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4082D51-990D-80EE-A14B-34E5A00BC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15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B6D85BEF-4D0A-ED50-DEF4-AB849BBF750D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3510C722-9942-326F-8CDF-27BDF5A5F04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E9E5CFC0-D228-96D5-2F9D-FE6F53C4412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67F9CCAE-1916-782F-0030-2B0F9C9C054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D41DB1BB-FCAF-A7B9-1998-E0A4B1235C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543BBB8D-6D56-72D0-1682-04972A65228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3C34DDEC-69CF-C726-0363-4F138913C28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296B34B-972C-1C58-1889-0CA77DE1B3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5895" y="1320801"/>
            <a:ext cx="10517112" cy="4322763"/>
          </a:xfrm>
        </p:spPr>
        <p:txBody>
          <a:bodyPr/>
          <a:lstStyle/>
          <a:p>
            <a:pPr lvl="1"/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there</a:t>
            </a:r>
            <a:r>
              <a:rPr lang="nl-NL" dirty="0"/>
              <a:t> is more </a:t>
            </a:r>
            <a:r>
              <a:rPr lang="nl-NL" dirty="0" err="1"/>
              <a:t>than</a:t>
            </a:r>
            <a:r>
              <a:rPr lang="nl-NL" dirty="0"/>
              <a:t> 1 </a:t>
            </a:r>
            <a:r>
              <a:rPr lang="nl-NL" dirty="0" err="1"/>
              <a:t>connected</a:t>
            </a:r>
            <a:r>
              <a:rPr lang="nl-NL" dirty="0"/>
              <a:t> curve, select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one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turns</a:t>
            </a:r>
            <a:r>
              <a:rPr lang="nl-NL" dirty="0"/>
              <a:t> </a:t>
            </a:r>
            <a:r>
              <a:rPr lang="nl-NL" dirty="0" err="1"/>
              <a:t>clockwise</a:t>
            </a:r>
            <a:r>
              <a:rPr lang="nl-NL" dirty="0"/>
              <a:t> most as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loop.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there</a:t>
            </a:r>
            <a:r>
              <a:rPr lang="nl-NL" dirty="0"/>
              <a:t> is </a:t>
            </a:r>
            <a:r>
              <a:rPr lang="nl-NL" dirty="0" err="1"/>
              <a:t>only</a:t>
            </a:r>
            <a:r>
              <a:rPr lang="nl-NL" dirty="0"/>
              <a:t> </a:t>
            </a:r>
            <a:r>
              <a:rPr lang="nl-NL" dirty="0" err="1"/>
              <a:t>one</a:t>
            </a:r>
            <a:r>
              <a:rPr lang="nl-NL" dirty="0"/>
              <a:t> </a:t>
            </a:r>
            <a:r>
              <a:rPr lang="nl-NL" dirty="0" err="1"/>
              <a:t>connected</a:t>
            </a:r>
            <a:r>
              <a:rPr lang="nl-NL" dirty="0"/>
              <a:t> curve, </a:t>
            </a:r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one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loop.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there</a:t>
            </a:r>
            <a:r>
              <a:rPr lang="nl-NL" dirty="0"/>
              <a:t> is no curve found, </a:t>
            </a:r>
            <a:r>
              <a:rPr lang="nl-NL" dirty="0" err="1"/>
              <a:t>something</a:t>
            </a:r>
            <a:r>
              <a:rPr lang="nl-NL" dirty="0"/>
              <a:t> is wrong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error is </a:t>
            </a:r>
            <a:r>
              <a:rPr lang="nl-NL" dirty="0" err="1"/>
              <a:t>raised</a:t>
            </a:r>
            <a:r>
              <a:rPr lang="nl-NL" dirty="0"/>
              <a:t>.</a:t>
            </a:r>
          </a:p>
          <a:p>
            <a:pPr lvl="1"/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current</a:t>
            </a:r>
            <a:r>
              <a:rPr lang="nl-NL" dirty="0"/>
              <a:t> curve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proper </a:t>
            </a:r>
            <a:r>
              <a:rPr lang="nl-NL" dirty="0" err="1"/>
              <a:t>IsUsed</a:t>
            </a:r>
            <a:r>
              <a:rPr lang="nl-NL" dirty="0"/>
              <a:t> </a:t>
            </a:r>
            <a:r>
              <a:rPr lang="nl-NL" dirty="0" err="1"/>
              <a:t>dictionary</a:t>
            </a:r>
            <a:r>
              <a:rPr lang="nl-NL" dirty="0"/>
              <a:t> </a:t>
            </a:r>
            <a:r>
              <a:rPr lang="nl-NL" dirty="0" err="1"/>
              <a:t>based</a:t>
            </a:r>
            <a:r>
              <a:rPr lang="nl-NL" dirty="0"/>
              <a:t> on </a:t>
            </a:r>
            <a:r>
              <a:rPr lang="nl-NL" dirty="0" err="1"/>
              <a:t>its</a:t>
            </a:r>
            <a:r>
              <a:rPr lang="nl-NL" dirty="0"/>
              <a:t> </a:t>
            </a:r>
            <a:r>
              <a:rPr lang="nl-NL" dirty="0" err="1"/>
              <a:t>direction</a:t>
            </a:r>
            <a:r>
              <a:rPr lang="nl-NL" dirty="0"/>
              <a:t>.</a:t>
            </a:r>
          </a:p>
          <a:p>
            <a:pPr lvl="1"/>
            <a:r>
              <a:rPr lang="nl-NL" dirty="0"/>
              <a:t>Update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current</a:t>
            </a:r>
            <a:r>
              <a:rPr lang="nl-NL" dirty="0"/>
              <a:t> </a:t>
            </a:r>
            <a:r>
              <a:rPr lang="nl-NL" dirty="0" err="1"/>
              <a:t>direction</a:t>
            </a:r>
            <a:r>
              <a:rPr lang="nl-NL" dirty="0"/>
              <a:t> curve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found </a:t>
            </a:r>
            <a:r>
              <a:rPr lang="nl-NL" dirty="0" err="1"/>
              <a:t>connected</a:t>
            </a:r>
            <a:r>
              <a:rPr lang="nl-NL" dirty="0"/>
              <a:t> </a:t>
            </a:r>
            <a:r>
              <a:rPr lang="nl-NL" dirty="0" err="1"/>
              <a:t>direction</a:t>
            </a:r>
            <a:r>
              <a:rPr lang="nl-NL" dirty="0"/>
              <a:t> curve. </a:t>
            </a:r>
          </a:p>
          <a:p>
            <a:pPr lvl="1"/>
            <a:r>
              <a:rPr lang="nl-NL" dirty="0"/>
              <a:t>Continue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innerloop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updated</a:t>
            </a:r>
            <a:r>
              <a:rPr lang="nl-NL" dirty="0"/>
              <a:t> </a:t>
            </a:r>
            <a:r>
              <a:rPr lang="nl-NL" dirty="0" err="1"/>
              <a:t>current</a:t>
            </a:r>
            <a:r>
              <a:rPr lang="nl-NL" dirty="0"/>
              <a:t> curve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find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next </a:t>
            </a:r>
            <a:r>
              <a:rPr lang="nl-NL" dirty="0" err="1"/>
              <a:t>connected</a:t>
            </a:r>
            <a:r>
              <a:rPr lang="nl-NL" dirty="0"/>
              <a:t> </a:t>
            </a:r>
            <a:r>
              <a:rPr lang="nl-NL" dirty="0" err="1"/>
              <a:t>one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loop </a:t>
            </a:r>
            <a:r>
              <a:rPr lang="nl-NL" dirty="0" err="1"/>
              <a:t>and</a:t>
            </a:r>
            <a:r>
              <a:rPr lang="nl-NL" dirty="0"/>
              <a:t> update </a:t>
            </a:r>
            <a:r>
              <a:rPr lang="nl-NL" dirty="0" err="1"/>
              <a:t>dictionary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current</a:t>
            </a:r>
            <a:r>
              <a:rPr lang="nl-NL" dirty="0"/>
              <a:t> curve </a:t>
            </a:r>
            <a:r>
              <a:rPr lang="nl-NL" dirty="0" err="1"/>
              <a:t>again</a:t>
            </a:r>
            <a:r>
              <a:rPr lang="nl-NL" dirty="0"/>
              <a:t>.</a:t>
            </a:r>
          </a:p>
          <a:p>
            <a:pPr lvl="1"/>
            <a:r>
              <a:rPr lang="nl-NL" dirty="0"/>
              <a:t>Keep </a:t>
            </a:r>
            <a:r>
              <a:rPr lang="nl-NL" dirty="0" err="1"/>
              <a:t>doing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until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next </a:t>
            </a:r>
            <a:r>
              <a:rPr lang="nl-NL" dirty="0" err="1"/>
              <a:t>connected</a:t>
            </a:r>
            <a:r>
              <a:rPr lang="nl-NL" dirty="0"/>
              <a:t> curve </a:t>
            </a:r>
            <a:r>
              <a:rPr lang="nl-NL" dirty="0" err="1"/>
              <a:t>equals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startcurve </a:t>
            </a:r>
            <a:r>
              <a:rPr lang="nl-NL" dirty="0" err="1"/>
              <a:t>which</a:t>
            </a:r>
            <a:r>
              <a:rPr lang="nl-NL" dirty="0"/>
              <a:t> means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loop is ready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thus</a:t>
            </a:r>
            <a:r>
              <a:rPr lang="nl-NL" dirty="0"/>
              <a:t> </a:t>
            </a:r>
            <a:r>
              <a:rPr lang="nl-NL" dirty="0" err="1"/>
              <a:t>also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inner</a:t>
            </a:r>
            <a:r>
              <a:rPr lang="nl-NL" dirty="0"/>
              <a:t> program loop is ready.</a:t>
            </a:r>
          </a:p>
          <a:p>
            <a:pPr lvl="1"/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new loop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list of new </a:t>
            </a:r>
            <a:r>
              <a:rPr lang="nl-NL" dirty="0" err="1"/>
              <a:t>geometry</a:t>
            </a:r>
            <a:r>
              <a:rPr lang="nl-NL" dirty="0"/>
              <a:t> loops.</a:t>
            </a:r>
          </a:p>
          <a:p>
            <a:pPr lvl="1"/>
            <a:r>
              <a:rPr lang="nl-NL" dirty="0"/>
              <a:t>Continue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outerloop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same</a:t>
            </a:r>
            <a:r>
              <a:rPr lang="nl-NL" dirty="0"/>
              <a:t> curve in </a:t>
            </a:r>
            <a:r>
              <a:rPr lang="nl-NL" dirty="0" err="1"/>
              <a:t>the</a:t>
            </a:r>
            <a:r>
              <a:rPr lang="nl-NL" dirty="0"/>
              <a:t> backward </a:t>
            </a:r>
            <a:r>
              <a:rPr lang="nl-NL" dirty="0" err="1"/>
              <a:t>direction</a:t>
            </a:r>
            <a:r>
              <a:rPr lang="nl-NL" dirty="0"/>
              <a:t> or </a:t>
            </a:r>
            <a:r>
              <a:rPr lang="nl-NL" dirty="0" err="1"/>
              <a:t>the</a:t>
            </a:r>
            <a:r>
              <a:rPr lang="nl-NL" dirty="0"/>
              <a:t> next curve in </a:t>
            </a:r>
            <a:r>
              <a:rPr lang="nl-NL" dirty="0" err="1"/>
              <a:t>the</a:t>
            </a:r>
            <a:r>
              <a:rPr lang="nl-NL" dirty="0"/>
              <a:t> forward </a:t>
            </a:r>
            <a:r>
              <a:rPr lang="nl-NL" dirty="0" err="1"/>
              <a:t>direction.Do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until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curves are </a:t>
            </a:r>
            <a:r>
              <a:rPr lang="nl-NL" dirty="0" err="1"/>
              <a:t>handled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both</a:t>
            </a:r>
            <a:r>
              <a:rPr lang="nl-NL" dirty="0"/>
              <a:t> </a:t>
            </a:r>
            <a:r>
              <a:rPr lang="nl-NL" dirty="0" err="1"/>
              <a:t>directions</a:t>
            </a:r>
            <a:r>
              <a:rPr lang="nl-NL" dirty="0"/>
              <a:t>.</a:t>
            </a:r>
          </a:p>
          <a:p>
            <a:pPr lvl="1"/>
            <a:r>
              <a:rPr lang="nl-NL" dirty="0" err="1"/>
              <a:t>Now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possible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loops are </a:t>
            </a:r>
            <a:r>
              <a:rPr lang="nl-NL" dirty="0" err="1"/>
              <a:t>known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these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used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create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new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surfaces</a:t>
            </a:r>
            <a:r>
              <a:rPr lang="nl-NL" dirty="0"/>
              <a:t>.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20594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FEE96-1371-872D-D625-27AAF5934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BB92FE-916C-E11A-0024-7A4D711DE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895" y="541695"/>
            <a:ext cx="10517113" cy="936000"/>
          </a:xfrm>
        </p:spPr>
        <p:txBody>
          <a:bodyPr/>
          <a:lstStyle/>
          <a:p>
            <a:r>
              <a:rPr lang="nl-NL" dirty="0" err="1"/>
              <a:t>Geometry</a:t>
            </a:r>
            <a:r>
              <a:rPr lang="nl-NL" dirty="0"/>
              <a:t> (re-)generator (5): </a:t>
            </a:r>
            <a:r>
              <a:rPr lang="nl-NL" dirty="0" err="1"/>
              <a:t>Creating</a:t>
            </a:r>
            <a:r>
              <a:rPr lang="nl-NL" dirty="0"/>
              <a:t> </a:t>
            </a:r>
            <a:r>
              <a:rPr lang="nl-NL" dirty="0" err="1"/>
              <a:t>surfaces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C48D38D-3A29-7825-EB0C-3574221A3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88679CA-C099-760C-18D7-F8EA3E4A4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E2C3620-1403-AD68-0EA4-8F1097B09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16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EB953C84-0841-E10D-12A5-DCDC5340D94B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EE523486-1903-1E7B-3603-AA122975DD0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BDCB1FDC-820E-956D-7F8F-631987D519B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AE5F5FE0-883A-92F0-C924-8BB843F032E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E0B75EC3-0725-2CEA-0AB8-ACE4AE2A622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1108C20A-EE71-1721-E2C5-13EF1970C7D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0B87C288-2B8F-0982-64EB-BC339DFC28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309082B-40F4-BE20-B3B8-9B7360AFC8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5895" y="1320801"/>
            <a:ext cx="10517112" cy="4717690"/>
          </a:xfrm>
        </p:spPr>
        <p:txBody>
          <a:bodyPr/>
          <a:lstStyle/>
          <a:p>
            <a:pPr marL="0" indent="0">
              <a:buNone/>
            </a:pPr>
            <a:r>
              <a:rPr lang="nl-NL" dirty="0" err="1"/>
              <a:t>Creating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surfaces</a:t>
            </a:r>
            <a:r>
              <a:rPr lang="nl-NL" dirty="0"/>
              <a:t> </a:t>
            </a:r>
            <a:r>
              <a:rPr lang="nl-NL" dirty="0" err="1"/>
              <a:t>based</a:t>
            </a:r>
            <a:r>
              <a:rPr lang="nl-NL" dirty="0"/>
              <a:t> on </a:t>
            </a:r>
            <a:r>
              <a:rPr lang="nl-NL" dirty="0" err="1"/>
              <a:t>the</a:t>
            </a:r>
            <a:r>
              <a:rPr lang="nl-NL" dirty="0"/>
              <a:t> found </a:t>
            </a:r>
            <a:r>
              <a:rPr lang="nl-NL" dirty="0" err="1"/>
              <a:t>geomerty</a:t>
            </a:r>
            <a:r>
              <a:rPr lang="nl-NL" dirty="0"/>
              <a:t> loops </a:t>
            </a:r>
            <a:r>
              <a:rPr lang="nl-NL" dirty="0" err="1"/>
              <a:t>involves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each</a:t>
            </a:r>
            <a:r>
              <a:rPr lang="nl-NL" dirty="0"/>
              <a:t> loop:</a:t>
            </a:r>
          </a:p>
          <a:p>
            <a:r>
              <a:rPr lang="nl-NL" dirty="0"/>
              <a:t>Check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validity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loop (is </a:t>
            </a:r>
            <a:r>
              <a:rPr lang="nl-NL" dirty="0" err="1"/>
              <a:t>it</a:t>
            </a:r>
            <a:r>
              <a:rPr lang="nl-NL" dirty="0"/>
              <a:t> </a:t>
            </a:r>
            <a:r>
              <a:rPr lang="nl-NL" dirty="0" err="1"/>
              <a:t>continuous</a:t>
            </a:r>
            <a:r>
              <a:rPr lang="nl-NL" dirty="0"/>
              <a:t>, does </a:t>
            </a:r>
            <a:r>
              <a:rPr lang="nl-NL" dirty="0" err="1"/>
              <a:t>it</a:t>
            </a:r>
            <a:r>
              <a:rPr lang="nl-NL" dirty="0"/>
              <a:t> have </a:t>
            </a:r>
            <a:r>
              <a:rPr lang="nl-NL" dirty="0" err="1"/>
              <a:t>an</a:t>
            </a:r>
            <a:r>
              <a:rPr lang="nl-NL" dirty="0"/>
              <a:t> area).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it</a:t>
            </a:r>
            <a:r>
              <a:rPr lang="nl-NL" dirty="0"/>
              <a:t> is </a:t>
            </a:r>
            <a:r>
              <a:rPr lang="nl-NL" dirty="0" err="1"/>
              <a:t>invalid</a:t>
            </a:r>
            <a:r>
              <a:rPr lang="nl-NL" dirty="0"/>
              <a:t> </a:t>
            </a:r>
            <a:r>
              <a:rPr lang="nl-NL" dirty="0" err="1"/>
              <a:t>ignore</a:t>
            </a:r>
            <a:r>
              <a:rPr lang="nl-NL" dirty="0"/>
              <a:t> it.</a:t>
            </a:r>
          </a:p>
          <a:p>
            <a:r>
              <a:rPr lang="nl-NL" dirty="0"/>
              <a:t>Check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loop is </a:t>
            </a:r>
            <a:r>
              <a:rPr lang="nl-NL" dirty="0" err="1"/>
              <a:t>clockwise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does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contain</a:t>
            </a:r>
            <a:r>
              <a:rPr lang="nl-NL" dirty="0"/>
              <a:t> </a:t>
            </a:r>
            <a:r>
              <a:rPr lang="nl-NL" dirty="0" err="1"/>
              <a:t>protruding</a:t>
            </a:r>
            <a:r>
              <a:rPr lang="nl-NL" dirty="0"/>
              <a:t> curves </a:t>
            </a:r>
            <a:r>
              <a:rPr lang="nl-NL" dirty="0" err="1"/>
              <a:t>that</a:t>
            </a:r>
            <a:r>
              <a:rPr lang="nl-NL" dirty="0"/>
              <a:t> turn back on </a:t>
            </a:r>
            <a:r>
              <a:rPr lang="nl-NL" dirty="0" err="1"/>
              <a:t>themselves</a:t>
            </a:r>
            <a:r>
              <a:rPr lang="nl-NL" dirty="0"/>
              <a:t>.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not</a:t>
            </a:r>
            <a:r>
              <a:rPr lang="nl-NL" dirty="0"/>
              <a:t> ok, </a:t>
            </a:r>
            <a:r>
              <a:rPr lang="nl-NL" dirty="0" err="1"/>
              <a:t>ignore</a:t>
            </a:r>
            <a:r>
              <a:rPr lang="nl-NL" dirty="0"/>
              <a:t> it.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Check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loop is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already</a:t>
            </a:r>
            <a:r>
              <a:rPr lang="nl-NL" dirty="0"/>
              <a:t> part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making </a:t>
            </a:r>
            <a:r>
              <a:rPr lang="nl-NL" dirty="0" err="1"/>
              <a:t>sure</a:t>
            </a:r>
            <a:r>
              <a:rPr lang="nl-NL" dirty="0"/>
              <a:t> </a:t>
            </a:r>
            <a:r>
              <a:rPr lang="nl-NL" dirty="0" err="1"/>
              <a:t>there</a:t>
            </a:r>
            <a:r>
              <a:rPr lang="nl-NL" dirty="0"/>
              <a:t> is no </a:t>
            </a:r>
            <a:r>
              <a:rPr lang="nl-NL" dirty="0" err="1"/>
              <a:t>other</a:t>
            </a:r>
            <a:r>
              <a:rPr lang="nl-NL" dirty="0"/>
              <a:t> loop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same</a:t>
            </a:r>
            <a:r>
              <a:rPr lang="nl-NL" dirty="0"/>
              <a:t> curves.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not</a:t>
            </a:r>
            <a:r>
              <a:rPr lang="nl-NL" dirty="0"/>
              <a:t> ok, </a:t>
            </a:r>
            <a:r>
              <a:rPr lang="nl-NL" dirty="0" err="1"/>
              <a:t>ignore</a:t>
            </a:r>
            <a:r>
              <a:rPr lang="nl-NL" dirty="0"/>
              <a:t> it.</a:t>
            </a:r>
          </a:p>
          <a:p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loop as loop </a:t>
            </a:r>
            <a:r>
              <a:rPr lang="nl-NL" dirty="0" err="1"/>
              <a:t>and</a:t>
            </a:r>
            <a:r>
              <a:rPr lang="nl-NL" dirty="0"/>
              <a:t> as </a:t>
            </a:r>
            <a:r>
              <a:rPr lang="nl-NL" dirty="0" err="1"/>
              <a:t>surface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.</a:t>
            </a:r>
          </a:p>
          <a:p>
            <a:r>
              <a:rPr lang="nl-NL" dirty="0"/>
              <a:t>Check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innerloops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these </a:t>
            </a:r>
            <a:r>
              <a:rPr lang="nl-NL" dirty="0" err="1"/>
              <a:t>when</a:t>
            </a:r>
            <a:r>
              <a:rPr lang="nl-NL" dirty="0"/>
              <a:t> found</a:t>
            </a:r>
          </a:p>
          <a:p>
            <a:r>
              <a:rPr lang="nl-NL" i="1" dirty="0" err="1"/>
              <a:t>Assign</a:t>
            </a:r>
            <a:r>
              <a:rPr lang="nl-NL" i="1" dirty="0"/>
              <a:t> </a:t>
            </a:r>
            <a:r>
              <a:rPr lang="nl-NL" i="1" dirty="0" err="1"/>
              <a:t>SurfaceAtLeft</a:t>
            </a:r>
            <a:r>
              <a:rPr lang="nl-NL" i="1" dirty="0"/>
              <a:t>/</a:t>
            </a:r>
            <a:r>
              <a:rPr lang="nl-NL" i="1" dirty="0" err="1"/>
              <a:t>SurfaceAtRight</a:t>
            </a:r>
            <a:r>
              <a:rPr lang="nl-NL" i="1" dirty="0"/>
              <a:t> </a:t>
            </a:r>
            <a:r>
              <a:rPr lang="nl-NL" i="1" dirty="0" err="1"/>
              <a:t>properties</a:t>
            </a:r>
            <a:r>
              <a:rPr lang="nl-NL" i="1" dirty="0"/>
              <a:t> of </a:t>
            </a:r>
            <a:r>
              <a:rPr lang="nl-NL" i="1" dirty="0" err="1"/>
              <a:t>all</a:t>
            </a:r>
            <a:r>
              <a:rPr lang="nl-NL" i="1" dirty="0"/>
              <a:t> curves.</a:t>
            </a:r>
          </a:p>
          <a:p>
            <a:endParaRPr lang="nl-NL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C204323-5669-AC6C-BF11-D248132C7235}"/>
                  </a:ext>
                </a:extLst>
              </p14:cNvPr>
              <p14:cNvContentPartPr/>
              <p14:nvPr/>
            </p14:nvContentPartPr>
            <p14:xfrm>
              <a:off x="2803449" y="3890377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C204323-5669-AC6C-BF11-D248132C723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94449" y="3881737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EBFBA185-0D63-CC9A-0196-0238D538C56C}"/>
                  </a:ext>
                </a:extLst>
              </p14:cNvPr>
              <p14:cNvContentPartPr/>
              <p14:nvPr/>
            </p14:nvContentPartPr>
            <p14:xfrm>
              <a:off x="2794809" y="3053377"/>
              <a:ext cx="9000" cy="837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EBFBA185-0D63-CC9A-0196-0238D538C56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85809" y="3044377"/>
                <a:ext cx="26640" cy="85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E686AB81-0F44-4548-65CC-A9186C7919A3}"/>
                  </a:ext>
                </a:extLst>
              </p14:cNvPr>
              <p14:cNvContentPartPr/>
              <p14:nvPr/>
            </p14:nvContentPartPr>
            <p14:xfrm>
              <a:off x="2794809" y="3036457"/>
              <a:ext cx="1442160" cy="7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E686AB81-0F44-4548-65CC-A9186C7919A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785809" y="3018457"/>
                <a:ext cx="14598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75855240-A688-427F-A8A5-4B0EAF8B6CD0}"/>
                  </a:ext>
                </a:extLst>
              </p14:cNvPr>
              <p14:cNvContentPartPr/>
              <p14:nvPr/>
            </p14:nvContentPartPr>
            <p14:xfrm>
              <a:off x="4252809" y="2708497"/>
              <a:ext cx="543960" cy="3362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75855240-A688-427F-A8A5-4B0EAF8B6CD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243809" y="2699857"/>
                <a:ext cx="561600" cy="35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DFB7C9E6-4942-3C52-FEBF-D5BF18B57DBE}"/>
                  </a:ext>
                </a:extLst>
              </p14:cNvPr>
              <p14:cNvContentPartPr/>
              <p14:nvPr/>
            </p14:nvContentPartPr>
            <p14:xfrm>
              <a:off x="4261089" y="3044737"/>
              <a:ext cx="276840" cy="7945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DFB7C9E6-4942-3C52-FEBF-D5BF18B57DB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252089" y="3035737"/>
                <a:ext cx="294480" cy="81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8ABFD4DE-6C6E-7D54-98C3-269A2B34B0FC}"/>
                  </a:ext>
                </a:extLst>
              </p14:cNvPr>
              <p14:cNvContentPartPr/>
              <p14:nvPr/>
            </p14:nvContentPartPr>
            <p14:xfrm>
              <a:off x="2820369" y="3890377"/>
              <a:ext cx="1708920" cy="7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8ABFD4DE-6C6E-7D54-98C3-269A2B34B0F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811369" y="3872377"/>
                <a:ext cx="172656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723F4337-39F1-761E-1825-B0D8394D9FF2}"/>
                  </a:ext>
                </a:extLst>
              </p14:cNvPr>
              <p14:cNvContentPartPr/>
              <p14:nvPr/>
            </p14:nvContentPartPr>
            <p14:xfrm>
              <a:off x="1233489" y="2398177"/>
              <a:ext cx="360" cy="3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723F4337-39F1-761E-1825-B0D8394D9FF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4849" y="2389177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9DA0E701-0F5A-290B-80BA-57A3590F10AA}"/>
                  </a:ext>
                </a:extLst>
              </p14:cNvPr>
              <p14:cNvContentPartPr/>
              <p14:nvPr/>
            </p14:nvContentPartPr>
            <p14:xfrm>
              <a:off x="4537569" y="3847177"/>
              <a:ext cx="8280" cy="367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9DA0E701-0F5A-290B-80BA-57A3590F10A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528569" y="3838537"/>
                <a:ext cx="25920" cy="5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1920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E460D-49F9-27B6-ADB6-17C469B87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334309-D7F3-058B-77B6-B297110F0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895" y="541695"/>
            <a:ext cx="10517113" cy="672741"/>
          </a:xfrm>
        </p:spPr>
        <p:txBody>
          <a:bodyPr/>
          <a:lstStyle/>
          <a:p>
            <a:r>
              <a:rPr lang="nl-NL" dirty="0" err="1"/>
              <a:t>Geometry</a:t>
            </a:r>
            <a:r>
              <a:rPr lang="nl-NL" dirty="0"/>
              <a:t> (re-)generator (6): </a:t>
            </a:r>
            <a:r>
              <a:rPr lang="nl-NL" dirty="0" err="1"/>
              <a:t>Finalizing</a:t>
            </a:r>
            <a:r>
              <a:rPr lang="nl-NL" dirty="0"/>
              <a:t> (re-)</a:t>
            </a:r>
            <a:r>
              <a:rPr lang="nl-NL" dirty="0" err="1"/>
              <a:t>generation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648E8B0-5847-F36A-6C70-D6222F4E0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1B8E0ED-4536-110B-8B1D-E8E978A89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E57C081-9363-941F-2B04-818044795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17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A235B322-EF7D-0F14-81BA-1CF9ECCA705F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40B9255F-3DC2-D66B-97F9-B614D946A01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B485C1AE-20F6-C947-8589-5D2B0F3234E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6434AAE8-8D68-2798-376D-632D07FC1C5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4683FF7-92D0-824B-F8DC-20E7AF1D31C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B6A24451-AF8B-644F-E1A3-302C06CB860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ED268543-27A3-0DF4-AFFF-5DF81B601A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B94F48B-091D-C998-3D6D-D0550C6105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5895" y="1424318"/>
            <a:ext cx="10517112" cy="4322763"/>
          </a:xfrm>
        </p:spPr>
        <p:txBody>
          <a:bodyPr/>
          <a:lstStyle/>
          <a:p>
            <a:pPr marL="0" indent="0">
              <a:buNone/>
            </a:pP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finalize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(re-)</a:t>
            </a:r>
            <a:r>
              <a:rPr lang="nl-NL" dirty="0" err="1"/>
              <a:t>generation</a:t>
            </a:r>
            <a:r>
              <a:rPr lang="nl-NL" dirty="0"/>
              <a:t> </a:t>
            </a:r>
            <a:r>
              <a:rPr lang="nl-NL" dirty="0" err="1"/>
              <a:t>process</a:t>
            </a:r>
            <a:r>
              <a:rPr lang="nl-NL" dirty="0"/>
              <a:t>:</a:t>
            </a:r>
          </a:p>
          <a:p>
            <a:r>
              <a:rPr lang="nl-NL" dirty="0" err="1"/>
              <a:t>Remove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newly</a:t>
            </a:r>
            <a:r>
              <a:rPr lang="nl-NL" dirty="0"/>
              <a:t> </a:t>
            </a:r>
            <a:r>
              <a:rPr lang="nl-NL" dirty="0" err="1"/>
              <a:t>effected</a:t>
            </a:r>
            <a:r>
              <a:rPr lang="nl-NL" dirty="0"/>
              <a:t> points.</a:t>
            </a:r>
          </a:p>
          <a:p>
            <a:r>
              <a:rPr lang="nl-NL" dirty="0" err="1"/>
              <a:t>Remove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newly</a:t>
            </a:r>
            <a:r>
              <a:rPr lang="nl-NL" dirty="0"/>
              <a:t> </a:t>
            </a:r>
            <a:r>
              <a:rPr lang="nl-NL" dirty="0" err="1"/>
              <a:t>effected</a:t>
            </a:r>
            <a:r>
              <a:rPr lang="nl-NL" dirty="0"/>
              <a:t> curves.</a:t>
            </a:r>
          </a:p>
          <a:p>
            <a:r>
              <a:rPr lang="nl-NL" dirty="0"/>
              <a:t>Update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</a:t>
            </a:r>
            <a:r>
              <a:rPr lang="nl-NL" dirty="0"/>
              <a:t> line property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.</a:t>
            </a:r>
          </a:p>
          <a:p>
            <a:r>
              <a:rPr lang="nl-NL" dirty="0"/>
              <a:t>Return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generated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.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68874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463FF-56DD-00D1-5192-932A5A854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79BEC1-5730-9B22-5A9F-1DBC11274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895" y="541695"/>
            <a:ext cx="10517113" cy="936000"/>
          </a:xfrm>
        </p:spPr>
        <p:txBody>
          <a:bodyPr/>
          <a:lstStyle/>
          <a:p>
            <a:r>
              <a:rPr lang="nl-NL" dirty="0"/>
              <a:t>Postprocessing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8DA79D3-E039-0331-C71A-CD1B7B550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03D1952-F237-647C-327D-233BFD1F9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08DD17E-1C3F-258A-2D31-383B192D6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18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7B27F042-C3FF-E515-7F23-6FFAFC13B0D6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0FEA23A6-CF31-D3BE-B00C-8C927140806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2F350533-FA26-714E-B084-CA8C6D8755F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29CB2AE4-DA7C-7E22-E7F0-6EE71916C06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DD019B97-5018-3606-62E2-20C233BDB51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FE165E89-54C8-C794-0B1D-A776D50C1FD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695D54EA-C45A-5E18-DE37-BA1E2A40740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30BD4EC-8212-1D27-D718-41E648E24C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1" y="1762124"/>
            <a:ext cx="10517112" cy="4322763"/>
          </a:xfrm>
        </p:spPr>
        <p:txBody>
          <a:bodyPr/>
          <a:lstStyle/>
          <a:p>
            <a:r>
              <a:rPr lang="nl-NL" dirty="0" err="1"/>
              <a:t>Now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result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has been </a:t>
            </a:r>
            <a:r>
              <a:rPr lang="nl-NL" dirty="0" err="1"/>
              <a:t>generated</a:t>
            </a:r>
            <a:r>
              <a:rPr lang="nl-NL" dirty="0"/>
              <a:t>, delete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loose</a:t>
            </a:r>
            <a:r>
              <a:rPr lang="nl-NL" dirty="0"/>
              <a:t> points </a:t>
            </a:r>
            <a:r>
              <a:rPr lang="nl-NL" dirty="0" err="1"/>
              <a:t>and</a:t>
            </a:r>
            <a:r>
              <a:rPr lang="nl-NL" dirty="0"/>
              <a:t> curves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may</a:t>
            </a:r>
            <a:r>
              <a:rPr lang="nl-NL" dirty="0"/>
              <a:t> have been </a:t>
            </a:r>
            <a:r>
              <a:rPr lang="nl-NL" dirty="0" err="1"/>
              <a:t>left</a:t>
            </a:r>
            <a:r>
              <a:rPr lang="nl-NL" dirty="0"/>
              <a:t>/</a:t>
            </a:r>
            <a:r>
              <a:rPr lang="nl-NL" dirty="0" err="1"/>
              <a:t>produced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process</a:t>
            </a:r>
            <a:r>
              <a:rPr lang="nl-NL" dirty="0"/>
              <a:t>. A </a:t>
            </a:r>
            <a:r>
              <a:rPr lang="nl-NL" dirty="0" err="1"/>
              <a:t>loose</a:t>
            </a:r>
            <a:r>
              <a:rPr lang="nl-NL" dirty="0"/>
              <a:t> point/curve is a point/curve </a:t>
            </a:r>
            <a:r>
              <a:rPr lang="nl-NL" dirty="0" err="1"/>
              <a:t>that</a:t>
            </a:r>
            <a:r>
              <a:rPr lang="nl-NL" dirty="0"/>
              <a:t> is </a:t>
            </a:r>
            <a:r>
              <a:rPr lang="nl-NL" dirty="0" err="1"/>
              <a:t>not</a:t>
            </a:r>
            <a:r>
              <a:rPr lang="nl-NL" dirty="0"/>
              <a:t> part of </a:t>
            </a:r>
            <a:r>
              <a:rPr lang="nl-NL" dirty="0" err="1"/>
              <a:t>any</a:t>
            </a:r>
            <a:r>
              <a:rPr lang="nl-NL" dirty="0"/>
              <a:t> loop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result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.</a:t>
            </a:r>
          </a:p>
          <a:p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result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result</a:t>
            </a:r>
            <a:r>
              <a:rPr lang="nl-NL" dirty="0"/>
              <a:t> </a:t>
            </a:r>
            <a:r>
              <a:rPr lang="nl-NL" dirty="0" err="1"/>
              <a:t>soil</a:t>
            </a:r>
            <a:r>
              <a:rPr lang="nl-NL" dirty="0"/>
              <a:t> profile.</a:t>
            </a:r>
          </a:p>
          <a:p>
            <a:r>
              <a:rPr lang="nl-NL" dirty="0" err="1"/>
              <a:t>Remove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data (points, curves, loops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surfaces</a:t>
            </a:r>
            <a:r>
              <a:rPr lang="nl-NL" dirty="0"/>
              <a:t>) </a:t>
            </a:r>
            <a:r>
              <a:rPr lang="nl-NL" dirty="0" err="1"/>
              <a:t>that</a:t>
            </a:r>
            <a:r>
              <a:rPr lang="nl-NL" dirty="0"/>
              <a:t> are </a:t>
            </a:r>
            <a:r>
              <a:rPr lang="nl-NL" dirty="0" err="1"/>
              <a:t>above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</a:t>
            </a:r>
            <a:r>
              <a:rPr lang="nl-NL" dirty="0"/>
              <a:t> line.</a:t>
            </a:r>
          </a:p>
          <a:p>
            <a:r>
              <a:rPr lang="nl-NL" dirty="0" err="1"/>
              <a:t>Initialize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properties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surfaces</a:t>
            </a:r>
            <a:r>
              <a:rPr lang="nl-NL" dirty="0"/>
              <a:t> (</a:t>
            </a:r>
            <a:r>
              <a:rPr lang="nl-NL" dirty="0" err="1"/>
              <a:t>IsAquifer</a:t>
            </a:r>
            <a:r>
              <a:rPr lang="nl-NL" dirty="0"/>
              <a:t> = </a:t>
            </a:r>
            <a:r>
              <a:rPr lang="nl-NL" dirty="0" err="1"/>
              <a:t>false</a:t>
            </a:r>
            <a:r>
              <a:rPr lang="nl-NL" dirty="0"/>
              <a:t>, </a:t>
            </a:r>
            <a:r>
              <a:rPr lang="nl-NL" dirty="0" err="1"/>
              <a:t>material</a:t>
            </a:r>
            <a:r>
              <a:rPr lang="nl-NL" dirty="0"/>
              <a:t> = </a:t>
            </a:r>
            <a:r>
              <a:rPr lang="nl-NL" dirty="0" err="1"/>
              <a:t>filling</a:t>
            </a:r>
            <a:r>
              <a:rPr lang="nl-NL" dirty="0"/>
              <a:t> </a:t>
            </a:r>
            <a:r>
              <a:rPr lang="nl-NL" dirty="0" err="1"/>
              <a:t>material</a:t>
            </a:r>
            <a:r>
              <a:rPr lang="nl-NL" dirty="0"/>
              <a:t>, Water </a:t>
            </a:r>
            <a:r>
              <a:rPr lang="nl-NL" dirty="0" err="1"/>
              <a:t>pressure</a:t>
            </a:r>
            <a:r>
              <a:rPr lang="nl-NL" dirty="0"/>
              <a:t> </a:t>
            </a:r>
            <a:r>
              <a:rPr lang="nl-NL" dirty="0" err="1"/>
              <a:t>interpolation</a:t>
            </a:r>
            <a:r>
              <a:rPr lang="nl-NL" dirty="0"/>
              <a:t> model = Automatic).</a:t>
            </a:r>
          </a:p>
          <a:p>
            <a:r>
              <a:rPr lang="nl-NL" dirty="0" err="1"/>
              <a:t>Reconstruct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surfaces</a:t>
            </a:r>
            <a:r>
              <a:rPr lang="nl-NL" dirty="0"/>
              <a:t>, i.e. </a:t>
            </a:r>
            <a:r>
              <a:rPr lang="nl-NL" dirty="0" err="1"/>
              <a:t>find</a:t>
            </a:r>
            <a:r>
              <a:rPr lang="nl-NL" dirty="0"/>
              <a:t> out </a:t>
            </a:r>
            <a:r>
              <a:rPr lang="nl-NL" dirty="0" err="1"/>
              <a:t>which</a:t>
            </a:r>
            <a:r>
              <a:rPr lang="nl-NL" dirty="0"/>
              <a:t> new </a:t>
            </a:r>
            <a:r>
              <a:rPr lang="nl-NL" dirty="0" err="1"/>
              <a:t>surfaces</a:t>
            </a:r>
            <a:r>
              <a:rPr lang="nl-NL" dirty="0"/>
              <a:t> are </a:t>
            </a:r>
            <a:r>
              <a:rPr lang="nl-NL" dirty="0" err="1"/>
              <a:t>equal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old</a:t>
            </a:r>
            <a:r>
              <a:rPr lang="nl-NL" dirty="0"/>
              <a:t> </a:t>
            </a:r>
            <a:r>
              <a:rPr lang="nl-NL" dirty="0" err="1"/>
              <a:t>original</a:t>
            </a:r>
            <a:r>
              <a:rPr lang="nl-NL" dirty="0"/>
              <a:t> </a:t>
            </a:r>
            <a:r>
              <a:rPr lang="nl-NL" dirty="0" err="1"/>
              <a:t>surfaces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then</a:t>
            </a:r>
            <a:r>
              <a:rPr lang="nl-NL" dirty="0"/>
              <a:t> copy </a:t>
            </a:r>
            <a:r>
              <a:rPr lang="nl-NL" dirty="0" err="1"/>
              <a:t>their</a:t>
            </a:r>
            <a:r>
              <a:rPr lang="nl-NL" dirty="0"/>
              <a:t> </a:t>
            </a:r>
            <a:r>
              <a:rPr lang="nl-NL" dirty="0" err="1"/>
              <a:t>properties</a:t>
            </a:r>
            <a:r>
              <a:rPr lang="nl-NL" dirty="0"/>
              <a:t> (</a:t>
            </a:r>
            <a:r>
              <a:rPr lang="nl-NL" dirty="0" err="1"/>
              <a:t>IsAquifer</a:t>
            </a:r>
            <a:r>
              <a:rPr lang="nl-NL" dirty="0"/>
              <a:t>, </a:t>
            </a:r>
            <a:r>
              <a:rPr lang="nl-NL" dirty="0" err="1"/>
              <a:t>material</a:t>
            </a:r>
            <a:r>
              <a:rPr lang="nl-NL" dirty="0"/>
              <a:t>, Water </a:t>
            </a:r>
            <a:r>
              <a:rPr lang="nl-NL" dirty="0" err="1"/>
              <a:t>pressure</a:t>
            </a:r>
            <a:r>
              <a:rPr lang="nl-NL" dirty="0"/>
              <a:t> </a:t>
            </a:r>
            <a:r>
              <a:rPr lang="nl-NL" dirty="0" err="1"/>
              <a:t>interpolation</a:t>
            </a:r>
            <a:r>
              <a:rPr lang="nl-NL" dirty="0"/>
              <a:t> model).</a:t>
            </a:r>
          </a:p>
          <a:p>
            <a:r>
              <a:rPr lang="nl-NL" dirty="0"/>
              <a:t>Copy </a:t>
            </a:r>
            <a:r>
              <a:rPr lang="nl-NL" dirty="0" err="1"/>
              <a:t>the</a:t>
            </a:r>
            <a:r>
              <a:rPr lang="nl-NL" dirty="0"/>
              <a:t> pre-</a:t>
            </a:r>
            <a:r>
              <a:rPr lang="nl-NL" dirty="0" err="1"/>
              <a:t>consolidation</a:t>
            </a:r>
            <a:r>
              <a:rPr lang="nl-NL" dirty="0"/>
              <a:t> </a:t>
            </a:r>
            <a:r>
              <a:rPr lang="nl-NL" dirty="0" err="1"/>
              <a:t>stresses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original</a:t>
            </a:r>
            <a:r>
              <a:rPr lang="nl-NL" dirty="0"/>
              <a:t> 2D </a:t>
            </a:r>
            <a:r>
              <a:rPr lang="nl-NL" dirty="0" err="1"/>
              <a:t>soil</a:t>
            </a:r>
            <a:r>
              <a:rPr lang="nl-NL" dirty="0"/>
              <a:t> profile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new </a:t>
            </a:r>
            <a:r>
              <a:rPr lang="nl-NL" dirty="0" err="1"/>
              <a:t>one</a:t>
            </a:r>
            <a:r>
              <a:rPr lang="nl-NL" dirty="0"/>
              <a:t>.</a:t>
            </a:r>
          </a:p>
          <a:p>
            <a:r>
              <a:rPr lang="nl-NL" dirty="0" err="1"/>
              <a:t>Rebox</a:t>
            </a:r>
            <a:r>
              <a:rPr lang="nl-NL" dirty="0"/>
              <a:t> (= set </a:t>
            </a:r>
            <a:r>
              <a:rPr lang="nl-NL" dirty="0" err="1"/>
              <a:t>the</a:t>
            </a:r>
            <a:r>
              <a:rPr lang="nl-NL" dirty="0"/>
              <a:t> proper </a:t>
            </a:r>
            <a:r>
              <a:rPr lang="nl-NL" dirty="0" err="1"/>
              <a:t>limits</a:t>
            </a:r>
            <a:r>
              <a:rPr lang="nl-NL" dirty="0"/>
              <a:t>) </a:t>
            </a:r>
            <a:r>
              <a:rPr lang="nl-NL" dirty="0" err="1"/>
              <a:t>the</a:t>
            </a:r>
            <a:r>
              <a:rPr lang="nl-NL" dirty="0"/>
              <a:t> new </a:t>
            </a:r>
            <a:r>
              <a:rPr lang="nl-NL" dirty="0" err="1"/>
              <a:t>geometry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new profile.</a:t>
            </a:r>
          </a:p>
          <a:p>
            <a:r>
              <a:rPr lang="nl-NL" dirty="0"/>
              <a:t>Update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</a:t>
            </a:r>
            <a:r>
              <a:rPr lang="nl-NL" dirty="0"/>
              <a:t> line property of </a:t>
            </a:r>
            <a:r>
              <a:rPr lang="nl-NL" dirty="0" err="1"/>
              <a:t>the</a:t>
            </a:r>
            <a:r>
              <a:rPr lang="nl-NL" dirty="0"/>
              <a:t> new </a:t>
            </a:r>
            <a:r>
              <a:rPr lang="nl-NL" dirty="0" err="1"/>
              <a:t>geometry</a:t>
            </a:r>
            <a:r>
              <a:rPr lang="nl-NL" dirty="0"/>
              <a:t>.</a:t>
            </a:r>
          </a:p>
          <a:p>
            <a:r>
              <a:rPr lang="nl-NL" dirty="0" err="1"/>
              <a:t>Round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coordinates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new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3 </a:t>
            </a:r>
            <a:r>
              <a:rPr lang="nl-NL" dirty="0" err="1"/>
              <a:t>decimals</a:t>
            </a:r>
            <a:r>
              <a:rPr lang="nl-NL" dirty="0"/>
              <a:t>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98479439"/>
      </p:ext>
    </p:extLst>
  </p:cSld>
  <p:clrMapOvr>
    <a:masterClrMapping/>
  </p:clrMapOvr>
</p:sld>
</file>

<file path=ppt/theme/theme1.xml><?xml version="1.0" encoding="utf-8"?>
<a:theme xmlns:a="http://schemas.openxmlformats.org/drawingml/2006/main" name="Deltares">
  <a:themeElements>
    <a:clrScheme name="Deltares">
      <a:dk1>
        <a:sysClr val="windowText" lastClr="000000"/>
      </a:dk1>
      <a:lt1>
        <a:sysClr val="window" lastClr="FFFFFF"/>
      </a:lt1>
      <a:dk2>
        <a:srgbClr val="080C80"/>
      </a:dk2>
      <a:lt2>
        <a:srgbClr val="F2F2F2"/>
      </a:lt2>
      <a:accent1>
        <a:srgbClr val="080C80"/>
      </a:accent1>
      <a:accent2>
        <a:srgbClr val="0D38E0"/>
      </a:accent2>
      <a:accent3>
        <a:srgbClr val="0EBBF0"/>
      </a:accent3>
      <a:accent4>
        <a:srgbClr val="00B389"/>
      </a:accent4>
      <a:accent5>
        <a:srgbClr val="00CC96"/>
      </a:accent5>
      <a:accent6>
        <a:srgbClr val="00E6A1"/>
      </a:accent6>
      <a:hlink>
        <a:srgbClr val="0D38E0"/>
      </a:hlink>
      <a:folHlink>
        <a:srgbClr val="70707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ltares - met voorbeelden.potx" id="{2EAC5490-D172-4A1F-8160-B1B73DF265D8}" vid="{1FC3C388-7D11-4DF2-9893-427F223C2EFD}"/>
    </a:ext>
  </a:extLst>
</a:theme>
</file>

<file path=ppt/theme/theme2.xml><?xml version="1.0" encoding="utf-8"?>
<a:theme xmlns:a="http://schemas.openxmlformats.org/drawingml/2006/main" name="Kantoorthema">
  <a:themeElements>
    <a:clrScheme name="Deltares">
      <a:dk1>
        <a:sysClr val="windowText" lastClr="000000"/>
      </a:dk1>
      <a:lt1>
        <a:sysClr val="window" lastClr="FFFFFF"/>
      </a:lt1>
      <a:dk2>
        <a:srgbClr val="0A28A3"/>
      </a:dk2>
      <a:lt2>
        <a:srgbClr val="FFFFFF"/>
      </a:lt2>
      <a:accent1>
        <a:srgbClr val="0A28A3"/>
      </a:accent1>
      <a:accent2>
        <a:srgbClr val="0E43F0"/>
      </a:accent2>
      <a:accent3>
        <a:srgbClr val="0ECAF0"/>
      </a:accent3>
      <a:accent4>
        <a:srgbClr val="00B389"/>
      </a:accent4>
      <a:accent5>
        <a:srgbClr val="00CC96"/>
      </a:accent5>
      <a:accent6>
        <a:srgbClr val="00E6A1"/>
      </a:accent6>
      <a:hlink>
        <a:srgbClr val="0E43F0"/>
      </a:hlink>
      <a:folHlink>
        <a:srgbClr val="0A28A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Deltares">
      <a:dk1>
        <a:sysClr val="windowText" lastClr="000000"/>
      </a:dk1>
      <a:lt1>
        <a:sysClr val="window" lastClr="FFFFFF"/>
      </a:lt1>
      <a:dk2>
        <a:srgbClr val="0A28A3"/>
      </a:dk2>
      <a:lt2>
        <a:srgbClr val="FFFFFF"/>
      </a:lt2>
      <a:accent1>
        <a:srgbClr val="0A28A3"/>
      </a:accent1>
      <a:accent2>
        <a:srgbClr val="0E43F0"/>
      </a:accent2>
      <a:accent3>
        <a:srgbClr val="0ECAF0"/>
      </a:accent3>
      <a:accent4>
        <a:srgbClr val="00B389"/>
      </a:accent4>
      <a:accent5>
        <a:srgbClr val="00CC96"/>
      </a:accent5>
      <a:accent6>
        <a:srgbClr val="00E6A1"/>
      </a:accent6>
      <a:hlink>
        <a:srgbClr val="0E43F0"/>
      </a:hlink>
      <a:folHlink>
        <a:srgbClr val="0A28A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ECBE09418E094297756BB7D28E2B2D" ma:contentTypeVersion="13" ma:contentTypeDescription="Create a new document." ma:contentTypeScope="" ma:versionID="5acb8c9fc498f56d3e98187267de8d67">
  <xsd:schema xmlns:xsd="http://www.w3.org/2001/XMLSchema" xmlns:xs="http://www.w3.org/2001/XMLSchema" xmlns:p="http://schemas.microsoft.com/office/2006/metadata/properties" xmlns:ns2="5db5d4ef-9fd2-45ea-8e34-77d63cce28d8" xmlns:ns3="9dc10479-9fe1-482d-8b13-fa9fc147c365" xmlns:ns4="58dc3081-d8a1-4e92-884a-04f6ca0fc63f" targetNamespace="http://schemas.microsoft.com/office/2006/metadata/properties" ma:root="true" ma:fieldsID="7645359a46da86a00c1b5c07a9b3e3d3" ns2:_="" ns3:_="" ns4:_="">
    <xsd:import namespace="5db5d4ef-9fd2-45ea-8e34-77d63cce28d8"/>
    <xsd:import namespace="9dc10479-9fe1-482d-8b13-fa9fc147c365"/>
    <xsd:import namespace="58dc3081-d8a1-4e92-884a-04f6ca0fc6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TaxKeywordTaxHTField" minOccurs="0"/>
                <xsd:element ref="ns4:TaxCatchAll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b5d4ef-9fd2-45ea-8e34-77d63cce28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c10479-9fe1-482d-8b13-fa9fc147c365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11" nillable="true" ma:taxonomy="true" ma:internalName="TaxKeywordTaxHTField" ma:taxonomyFieldName="TaxKeyword" ma:displayName="Enterprise Keywords" ma:fieldId="{23f27201-bee3-471e-b2e7-b64fd8b7ca38}" ma:taxonomyMulti="true" ma:sspId="23b92cde-922f-41e6-b057-b97c56e4b7ba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dc3081-d8a1-4e92-884a-04f6ca0fc63f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dc65bc13-3d8f-49fb-9e07-0ee17562167c}" ma:internalName="TaxCatchAll" ma:showField="CatchAllData" ma:web="9dc10479-9fe1-482d-8b13-fa9fc147c3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8dc3081-d8a1-4e92-884a-04f6ca0fc63f"/>
    <TaxKeywordTaxHTField xmlns="9dc10479-9fe1-482d-8b13-fa9fc147c365">
      <Terms xmlns="http://schemas.microsoft.com/office/infopath/2007/PartnerControls"/>
    </TaxKeywordTaxHTField>
  </documentManagement>
</p:properties>
</file>

<file path=customXml/itemProps1.xml><?xml version="1.0" encoding="utf-8"?>
<ds:datastoreItem xmlns:ds="http://schemas.openxmlformats.org/officeDocument/2006/customXml" ds:itemID="{A5CA2BFC-8C85-4B5D-8882-E85DDA8D28E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8074E3-DCD1-4686-A94F-529026412A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db5d4ef-9fd2-45ea-8e34-77d63cce28d8"/>
    <ds:schemaRef ds:uri="9dc10479-9fe1-482d-8b13-fa9fc147c365"/>
    <ds:schemaRef ds:uri="58dc3081-d8a1-4e92-884a-04f6ca0fc6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033BCE6-967D-4F57-8B44-D79DEB9F27C0}">
  <ds:schemaRefs>
    <ds:schemaRef ds:uri="http://schemas.microsoft.com/office/2006/documentManagement/types"/>
    <ds:schemaRef ds:uri="5db5d4ef-9fd2-45ea-8e34-77d63cce28d8"/>
    <ds:schemaRef ds:uri="http://purl.org/dc/elements/1.1/"/>
    <ds:schemaRef ds:uri="9dc10479-9fe1-482d-8b13-fa9fc147c365"/>
    <ds:schemaRef ds:uri="http://purl.org/dc/terms/"/>
    <ds:schemaRef ds:uri="http://www.w3.org/XML/1998/namespace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58dc3081-d8a1-4e92-884a-04f6ca0fc63f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15f3fe0e-d712-4981-bc7c-fe949af215bb}" enabled="0" method="" siteId="{15f3fe0e-d712-4981-bc7c-fe949af215b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Deltares - Met voorbeelden</Template>
  <TotalTime>1225</TotalTime>
  <Words>2203</Words>
  <Application>Microsoft Office PowerPoint</Application>
  <PresentationFormat>Widescreen</PresentationFormat>
  <Paragraphs>214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Arial</vt:lpstr>
      <vt:lpstr>Deltares</vt:lpstr>
      <vt:lpstr>Combining a 2D soil profile with a surface line to produce a new 2D soil profile</vt:lpstr>
      <vt:lpstr>What’s in store?</vt:lpstr>
      <vt:lpstr>Geometry definition</vt:lpstr>
      <vt:lpstr>Surface line definition</vt:lpstr>
      <vt:lpstr>2D soil profile definition</vt:lpstr>
      <vt:lpstr>Considerations</vt:lpstr>
      <vt:lpstr>Preprocessing</vt:lpstr>
      <vt:lpstr>Preprocessing 2</vt:lpstr>
      <vt:lpstr>Preprocessing (2)</vt:lpstr>
      <vt:lpstr>Preprocessing (3)</vt:lpstr>
      <vt:lpstr>Geometry (re-)generator</vt:lpstr>
      <vt:lpstr>Geometry (re-)generator (2)</vt:lpstr>
      <vt:lpstr>Detecting and creating surfaces in flow chart</vt:lpstr>
      <vt:lpstr>Geometry (re-)generator (3): Detecting surfaces</vt:lpstr>
      <vt:lpstr>Geometry (re-)generator (4): Detecting surfaces</vt:lpstr>
      <vt:lpstr>Geometry (re-)generator (5): Creating surfaces</vt:lpstr>
      <vt:lpstr>Geometry (re-)generator (6): Finalizing (re-)generation</vt:lpstr>
      <vt:lpstr>Postprocessing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GFS department meeting</dc:title>
  <dc:creator>Esther van Zantvoort</dc:creator>
  <dc:description>Template implementation by HQ Solutions B.V.</dc:description>
  <cp:lastModifiedBy>John Bokma</cp:lastModifiedBy>
  <cp:revision>28</cp:revision>
  <dcterms:created xsi:type="dcterms:W3CDTF">2024-04-23T09:18:06Z</dcterms:created>
  <dcterms:modified xsi:type="dcterms:W3CDTF">2025-06-25T14:02:23Z</dcterms:modified>
  <cp:version>1.0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0x01010080ECBE09418E094297756BB7D28E2B2D</vt:lpwstr>
  </property>
  <property fmtid="{D5CDD505-2E9C-101B-9397-08002B2CF9AE}" pid="3" name="TaxKeyword">
    <vt:lpwstr/>
  </property>
</Properties>
</file>