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260" r:id="rId6"/>
    <p:sldId id="262" r:id="rId7"/>
    <p:sldId id="303" r:id="rId8"/>
    <p:sldId id="263" r:id="rId9"/>
    <p:sldId id="306" r:id="rId10"/>
    <p:sldId id="266" r:id="rId11"/>
    <p:sldId id="264" r:id="rId12"/>
    <p:sldId id="307" r:id="rId13"/>
    <p:sldId id="265" r:id="rId14"/>
    <p:sldId id="267" r:id="rId15"/>
    <p:sldId id="268" r:id="rId16"/>
    <p:sldId id="276" r:id="rId17"/>
    <p:sldId id="269" r:id="rId18"/>
    <p:sldId id="277" r:id="rId19"/>
    <p:sldId id="270" r:id="rId20"/>
    <p:sldId id="278" r:id="rId21"/>
    <p:sldId id="271" r:id="rId22"/>
    <p:sldId id="279" r:id="rId23"/>
    <p:sldId id="272" r:id="rId24"/>
    <p:sldId id="280" r:id="rId25"/>
    <p:sldId id="273" r:id="rId26"/>
    <p:sldId id="281" r:id="rId27"/>
    <p:sldId id="274" r:id="rId28"/>
    <p:sldId id="282" r:id="rId29"/>
    <p:sldId id="275" r:id="rId30"/>
    <p:sldId id="283" r:id="rId31"/>
    <p:sldId id="284" r:id="rId32"/>
    <p:sldId id="285" r:id="rId33"/>
    <p:sldId id="286" r:id="rId34"/>
    <p:sldId id="316" r:id="rId35"/>
    <p:sldId id="308" r:id="rId36"/>
    <p:sldId id="317" r:id="rId37"/>
    <p:sldId id="287" r:id="rId38"/>
    <p:sldId id="288" r:id="rId39"/>
    <p:sldId id="318" r:id="rId40"/>
    <p:sldId id="289" r:id="rId41"/>
    <p:sldId id="310" r:id="rId42"/>
    <p:sldId id="321" r:id="rId43"/>
    <p:sldId id="302" r:id="rId44"/>
    <p:sldId id="309" r:id="rId45"/>
    <p:sldId id="290" r:id="rId46"/>
    <p:sldId id="291" r:id="rId47"/>
    <p:sldId id="293" r:id="rId48"/>
    <p:sldId id="304" r:id="rId49"/>
    <p:sldId id="311" r:id="rId50"/>
    <p:sldId id="314" r:id="rId51"/>
    <p:sldId id="319" r:id="rId52"/>
    <p:sldId id="294" r:id="rId53"/>
    <p:sldId id="296" r:id="rId54"/>
    <p:sldId id="297" r:id="rId55"/>
    <p:sldId id="298" r:id="rId56"/>
    <p:sldId id="299" r:id="rId57"/>
    <p:sldId id="300" r:id="rId58"/>
    <p:sldId id="312" r:id="rId59"/>
    <p:sldId id="313" r:id="rId60"/>
    <p:sldId id="320" r:id="rId61"/>
    <p:sldId id="301" r:id="rId62"/>
    <p:sldId id="305" r:id="rId63"/>
    <p:sldId id="31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93113" autoAdjust="0"/>
  </p:normalViewPr>
  <p:slideViewPr>
    <p:cSldViewPr snapToGrid="0">
      <p:cViewPr varScale="1">
        <p:scale>
          <a:sx n="85" d="100"/>
          <a:sy n="85" d="100"/>
        </p:scale>
        <p:origin x="64" y="4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Antonio Álvarez Antolínez" userId="bff084b8-8b98-4f88-a07b-7ea84b94cd74" providerId="ADAL" clId="{A97D10F2-4F38-4B60-B126-9D60194CD7A1}"/>
    <pc:docChg chg="undo custSel addSld delSld modSld sldOrd">
      <pc:chgData name="José Antonio Álvarez Antolínez" userId="bff084b8-8b98-4f88-a07b-7ea84b94cd74" providerId="ADAL" clId="{A97D10F2-4F38-4B60-B126-9D60194CD7A1}" dt="2019-04-26T16:24:10.780" v="7933" actId="164"/>
      <pc:docMkLst>
        <pc:docMk/>
      </pc:docMkLst>
      <pc:sldChg chg="addSp delSp modSp">
        <pc:chgData name="José Antonio Álvarez Antolínez" userId="bff084b8-8b98-4f88-a07b-7ea84b94cd74" providerId="ADAL" clId="{A97D10F2-4F38-4B60-B126-9D60194CD7A1}" dt="2019-02-22T18:07:33.252" v="55" actId="14100"/>
        <pc:sldMkLst>
          <pc:docMk/>
          <pc:sldMk cId="3179286247" sldId="256"/>
        </pc:sldMkLst>
        <pc:spChg chg="add del">
          <ac:chgData name="José Antonio Álvarez Antolínez" userId="bff084b8-8b98-4f88-a07b-7ea84b94cd74" providerId="ADAL" clId="{A97D10F2-4F38-4B60-B126-9D60194CD7A1}" dt="2019-02-22T18:06:24.320" v="23" actId="14100"/>
          <ac:spMkLst>
            <pc:docMk/>
            <pc:sldMk cId="3179286247" sldId="256"/>
            <ac:spMk id="3" creationId="{005D52A6-A86E-42ED-9A58-00C0BEA2D309}"/>
          </ac:spMkLst>
        </pc:spChg>
        <pc:spChg chg="mod">
          <ac:chgData name="José Antonio Álvarez Antolínez" userId="bff084b8-8b98-4f88-a07b-7ea84b94cd74" providerId="ADAL" clId="{A97D10F2-4F38-4B60-B126-9D60194CD7A1}" dt="2019-02-22T18:07:33.252" v="55" actId="14100"/>
          <ac:spMkLst>
            <pc:docMk/>
            <pc:sldMk cId="3179286247" sldId="256"/>
            <ac:spMk id="4" creationId="{00000000-0000-0000-0000-000000000000}"/>
          </ac:spMkLst>
        </pc:spChg>
        <pc:spChg chg="add del">
          <ac:chgData name="José Antonio Álvarez Antolínez" userId="bff084b8-8b98-4f88-a07b-7ea84b94cd74" providerId="ADAL" clId="{A97D10F2-4F38-4B60-B126-9D60194CD7A1}" dt="2019-02-22T18:06:28.661" v="29" actId="14100"/>
          <ac:spMkLst>
            <pc:docMk/>
            <pc:sldMk cId="3179286247" sldId="256"/>
            <ac:spMk id="6" creationId="{FC8460D8-F106-4B33-BD8D-4BB4F4898F08}"/>
          </ac:spMkLst>
        </pc:spChg>
        <pc:spChg chg="add del mod">
          <ac:chgData name="José Antonio Álvarez Antolínez" userId="bff084b8-8b98-4f88-a07b-7ea84b94cd74" providerId="ADAL" clId="{A97D10F2-4F38-4B60-B126-9D60194CD7A1}" dt="2019-02-22T18:07:12.524" v="47" actId="14100"/>
          <ac:spMkLst>
            <pc:docMk/>
            <pc:sldMk cId="3179286247" sldId="256"/>
            <ac:spMk id="8" creationId="{7AEAF59B-1760-41D8-B0BB-86F0D252420A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18:06:24.320" v="23" actId="14100"/>
          <ac:graphicFrameMkLst>
            <pc:docMk/>
            <pc:sldMk cId="3179286247" sldId="256"/>
            <ac:graphicFrameMk id="2" creationId="{888EE8F8-F54A-4873-A415-717DD7363229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2T18:06:28.661" v="29" actId="14100"/>
          <ac:graphicFrameMkLst>
            <pc:docMk/>
            <pc:sldMk cId="3179286247" sldId="256"/>
            <ac:graphicFrameMk id="5" creationId="{5E71393B-1377-4556-B643-F1767A7E312E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2T18:06:31.467" v="33" actId="14100"/>
          <ac:graphicFrameMkLst>
            <pc:docMk/>
            <pc:sldMk cId="3179286247" sldId="256"/>
            <ac:graphicFrameMk id="7" creationId="{CFB3C91E-3FA0-4FC7-AD92-F75DC0B9B656}"/>
          </ac:graphicFrameMkLst>
        </pc:graphicFrameChg>
      </pc:sldChg>
      <pc:sldChg chg="addSp delSp modSp">
        <pc:chgData name="José Antonio Álvarez Antolínez" userId="bff084b8-8b98-4f88-a07b-7ea84b94cd74" providerId="ADAL" clId="{A97D10F2-4F38-4B60-B126-9D60194CD7A1}" dt="2019-02-24T20:48:03.540" v="3976" actId="113"/>
        <pc:sldMkLst>
          <pc:docMk/>
          <pc:sldMk cId="2476951515" sldId="257"/>
        </pc:sldMkLst>
        <pc:spChg chg="mod">
          <ac:chgData name="José Antonio Álvarez Antolínez" userId="bff084b8-8b98-4f88-a07b-7ea84b94cd74" providerId="ADAL" clId="{A97D10F2-4F38-4B60-B126-9D60194CD7A1}" dt="2019-02-24T20:48:03.540" v="3976" actId="113"/>
          <ac:spMkLst>
            <pc:docMk/>
            <pc:sldMk cId="2476951515" sldId="257"/>
            <ac:spMk id="2" creationId="{00000000-0000-0000-0000-000000000000}"/>
          </ac:spMkLst>
        </pc:spChg>
        <pc:spChg chg="del mod">
          <ac:chgData name="José Antonio Álvarez Antolínez" userId="bff084b8-8b98-4f88-a07b-7ea84b94cd74" providerId="ADAL" clId="{A97D10F2-4F38-4B60-B126-9D60194CD7A1}" dt="2019-02-22T21:09:18.279" v="586" actId="1076"/>
          <ac:spMkLst>
            <pc:docMk/>
            <pc:sldMk cId="2476951515" sldId="257"/>
            <ac:spMk id="3" creationId="{00000000-0000-0000-0000-000000000000}"/>
          </ac:spMkLst>
        </pc:spChg>
        <pc:picChg chg="add del mod">
          <ac:chgData name="José Antonio Álvarez Antolínez" userId="bff084b8-8b98-4f88-a07b-7ea84b94cd74" providerId="ADAL" clId="{A97D10F2-4F38-4B60-B126-9D60194CD7A1}" dt="2019-02-22T20:44:29.514" v="135" actId="478"/>
          <ac:picMkLst>
            <pc:docMk/>
            <pc:sldMk cId="2476951515" sldId="257"/>
            <ac:picMk id="4" creationId="{BC94DBE0-8484-40FD-96CC-0C84C9561820}"/>
          </ac:picMkLst>
        </pc:picChg>
        <pc:picChg chg="add mod ord">
          <ac:chgData name="José Antonio Álvarez Antolínez" userId="bff084b8-8b98-4f88-a07b-7ea84b94cd74" providerId="ADAL" clId="{A97D10F2-4F38-4B60-B126-9D60194CD7A1}" dt="2019-02-22T21:09:43.055" v="594" actId="1076"/>
          <ac:picMkLst>
            <pc:docMk/>
            <pc:sldMk cId="2476951515" sldId="257"/>
            <ac:picMk id="5" creationId="{E1A8713F-F9FB-4FB8-BC41-BADF3778F59C}"/>
          </ac:picMkLst>
        </pc:picChg>
        <pc:picChg chg="add del mod">
          <ac:chgData name="José Antonio Álvarez Antolínez" userId="bff084b8-8b98-4f88-a07b-7ea84b94cd74" providerId="ADAL" clId="{A97D10F2-4F38-4B60-B126-9D60194CD7A1}" dt="2019-02-22T21:09:34.165" v="590" actId="478"/>
          <ac:picMkLst>
            <pc:docMk/>
            <pc:sldMk cId="2476951515" sldId="257"/>
            <ac:picMk id="6" creationId="{B62F33BD-2978-4272-A08A-3F71C4329388}"/>
          </ac:picMkLst>
        </pc:picChg>
        <pc:picChg chg="add del mod">
          <ac:chgData name="José Antonio Álvarez Antolínez" userId="bff084b8-8b98-4f88-a07b-7ea84b94cd74" providerId="ADAL" clId="{A97D10F2-4F38-4B60-B126-9D60194CD7A1}" dt="2019-02-22T21:05:39.799" v="496" actId="478"/>
          <ac:picMkLst>
            <pc:docMk/>
            <pc:sldMk cId="2476951515" sldId="257"/>
            <ac:picMk id="7" creationId="{3ED74FA6-D8F1-413F-BCD1-A9C8CF0B4E52}"/>
          </ac:picMkLst>
        </pc:picChg>
        <pc:picChg chg="add del">
          <ac:chgData name="José Antonio Álvarez Antolínez" userId="bff084b8-8b98-4f88-a07b-7ea84b94cd74" providerId="ADAL" clId="{A97D10F2-4F38-4B60-B126-9D60194CD7A1}" dt="2019-02-22T21:05:29.200" v="493" actId="1076"/>
          <ac:picMkLst>
            <pc:docMk/>
            <pc:sldMk cId="2476951515" sldId="257"/>
            <ac:picMk id="8" creationId="{F54AB433-E92C-4D04-A129-62CEF27F698C}"/>
          </ac:picMkLst>
        </pc:picChg>
        <pc:picChg chg="add mod">
          <ac:chgData name="José Antonio Álvarez Antolínez" userId="bff084b8-8b98-4f88-a07b-7ea84b94cd74" providerId="ADAL" clId="{A97D10F2-4F38-4B60-B126-9D60194CD7A1}" dt="2019-02-22T21:09:40.432" v="593" actId="1076"/>
          <ac:picMkLst>
            <pc:docMk/>
            <pc:sldMk cId="2476951515" sldId="257"/>
            <ac:picMk id="9" creationId="{476A45D6-5009-472A-AD60-7200180B14E0}"/>
          </ac:picMkLst>
        </pc:picChg>
      </pc:sldChg>
      <pc:sldChg chg="addSp delSp modSp">
        <pc:chgData name="José Antonio Álvarez Antolínez" userId="bff084b8-8b98-4f88-a07b-7ea84b94cd74" providerId="ADAL" clId="{A97D10F2-4F38-4B60-B126-9D60194CD7A1}" dt="2019-02-25T10:19:17.066" v="6702" actId="20577"/>
        <pc:sldMkLst>
          <pc:docMk/>
          <pc:sldMk cId="3892178244" sldId="258"/>
        </pc:sldMkLst>
        <pc:spChg chg="del">
          <ac:chgData name="José Antonio Álvarez Antolínez" userId="bff084b8-8b98-4f88-a07b-7ea84b94cd74" providerId="ADAL" clId="{A97D10F2-4F38-4B60-B126-9D60194CD7A1}" dt="2019-02-22T20:49:26.535" v="136" actId="478"/>
          <ac:spMkLst>
            <pc:docMk/>
            <pc:sldMk cId="3892178244" sldId="258"/>
            <ac:spMk id="2" creationId="{00000000-0000-0000-0000-000000000000}"/>
          </ac:spMkLst>
        </pc:spChg>
        <pc:spChg chg="mod">
          <ac:chgData name="José Antonio Álvarez Antolínez" userId="bff084b8-8b98-4f88-a07b-7ea84b94cd74" providerId="ADAL" clId="{A97D10F2-4F38-4B60-B126-9D60194CD7A1}" dt="2019-02-24T20:47:40.204" v="3972" actId="113"/>
          <ac:spMkLst>
            <pc:docMk/>
            <pc:sldMk cId="3892178244" sldId="258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10:19:17.066" v="6702" actId="20577"/>
          <ac:spMkLst>
            <pc:docMk/>
            <pc:sldMk cId="3892178244" sldId="258"/>
            <ac:spMk id="7" creationId="{D52F5A5A-6A72-446B-806F-92EFDBE79FC9}"/>
          </ac:spMkLst>
        </pc:spChg>
        <pc:picChg chg="add del mod modCrop">
          <ac:chgData name="José Antonio Álvarez Antolínez" userId="bff084b8-8b98-4f88-a07b-7ea84b94cd74" providerId="ADAL" clId="{A97D10F2-4F38-4B60-B126-9D60194CD7A1}" dt="2019-02-22T20:49:39.783" v="140" actId="478"/>
          <ac:picMkLst>
            <pc:docMk/>
            <pc:sldMk cId="3892178244" sldId="258"/>
            <ac:picMk id="4" creationId="{DCE0DA97-7190-444F-B0BA-7F9CDBC29FCD}"/>
          </ac:picMkLst>
        </pc:picChg>
        <pc:picChg chg="add del">
          <ac:chgData name="José Antonio Álvarez Antolínez" userId="bff084b8-8b98-4f88-a07b-7ea84b94cd74" providerId="ADAL" clId="{A97D10F2-4F38-4B60-B126-9D60194CD7A1}" dt="2019-02-22T20:49:46.298" v="142" actId="1076"/>
          <ac:picMkLst>
            <pc:docMk/>
            <pc:sldMk cId="3892178244" sldId="258"/>
            <ac:picMk id="5" creationId="{30DD9B88-E651-4AEC-90FA-436960FDDF16}"/>
          </ac:picMkLst>
        </pc:picChg>
        <pc:picChg chg="add del">
          <ac:chgData name="José Antonio Álvarez Antolínez" userId="bff084b8-8b98-4f88-a07b-7ea84b94cd74" providerId="ADAL" clId="{A97D10F2-4F38-4B60-B126-9D60194CD7A1}" dt="2019-02-22T20:49:54.367" v="144" actId="1076"/>
          <ac:picMkLst>
            <pc:docMk/>
            <pc:sldMk cId="3892178244" sldId="258"/>
            <ac:picMk id="6" creationId="{8336064B-738A-4158-B2F6-E15CF88CEB0D}"/>
          </ac:picMkLst>
        </pc:picChg>
        <pc:picChg chg="add mod">
          <ac:chgData name="José Antonio Álvarez Antolínez" userId="bff084b8-8b98-4f88-a07b-7ea84b94cd74" providerId="ADAL" clId="{A97D10F2-4F38-4B60-B126-9D60194CD7A1}" dt="2019-02-22T22:28:38.945" v="1139" actId="1076"/>
          <ac:picMkLst>
            <pc:docMk/>
            <pc:sldMk cId="3892178244" sldId="258"/>
            <ac:picMk id="8" creationId="{50712065-BDF8-4EE0-8152-C7EB3F006E07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10:17:45.063" v="6694" actId="1076"/>
        <pc:sldMkLst>
          <pc:docMk/>
          <pc:sldMk cId="3231900079" sldId="259"/>
        </pc:sldMkLst>
        <pc:spChg chg="add del">
          <ac:chgData name="José Antonio Álvarez Antolínez" userId="bff084b8-8b98-4f88-a07b-7ea84b94cd74" providerId="ADAL" clId="{A97D10F2-4F38-4B60-B126-9D60194CD7A1}" dt="2019-02-22T21:02:55.447" v="415" actId="478"/>
          <ac:spMkLst>
            <pc:docMk/>
            <pc:sldMk cId="3231900079" sldId="259"/>
            <ac:spMk id="2" creationId="{BE51B9B6-9ACA-4613-B5BC-49A4B0138A0A}"/>
          </ac:spMkLst>
        </pc:spChg>
        <pc:spChg chg="mod">
          <ac:chgData name="José Antonio Álvarez Antolínez" userId="bff084b8-8b98-4f88-a07b-7ea84b94cd74" providerId="ADAL" clId="{A97D10F2-4F38-4B60-B126-9D60194CD7A1}" dt="2019-02-24T20:47:44.612" v="3973" actId="113"/>
          <ac:spMkLst>
            <pc:docMk/>
            <pc:sldMk cId="3231900079" sldId="259"/>
            <ac:spMk id="3" creationId="{00000000-0000-0000-0000-000000000000}"/>
          </ac:spMkLst>
        </pc:spChg>
        <pc:spChg chg="add del mod">
          <ac:chgData name="José Antonio Álvarez Antolínez" userId="bff084b8-8b98-4f88-a07b-7ea84b94cd74" providerId="ADAL" clId="{A97D10F2-4F38-4B60-B126-9D60194CD7A1}" dt="2019-02-22T21:03:47.262" v="427" actId="478"/>
          <ac:spMkLst>
            <pc:docMk/>
            <pc:sldMk cId="3231900079" sldId="259"/>
            <ac:spMk id="4" creationId="{EA3BD741-C4B5-479C-BD56-9D798C72B8C2}"/>
          </ac:spMkLst>
        </pc:spChg>
        <pc:spChg chg="add mod ord">
          <ac:chgData name="José Antonio Álvarez Antolínez" userId="bff084b8-8b98-4f88-a07b-7ea84b94cd74" providerId="ADAL" clId="{A97D10F2-4F38-4B60-B126-9D60194CD7A1}" dt="2019-02-22T21:38:24.158" v="735" actId="1076"/>
          <ac:spMkLst>
            <pc:docMk/>
            <pc:sldMk cId="3231900079" sldId="259"/>
            <ac:spMk id="6" creationId="{A16613F2-52D7-4811-AD82-602DCB781486}"/>
          </ac:spMkLst>
        </pc:spChg>
        <pc:spChg chg="mod">
          <ac:chgData name="José Antonio Álvarez Antolínez" userId="bff084b8-8b98-4f88-a07b-7ea84b94cd74" providerId="ADAL" clId="{A97D10F2-4F38-4B60-B126-9D60194CD7A1}" dt="2019-02-22T21:02:51.535" v="413" actId="6549"/>
          <ac:spMkLst>
            <pc:docMk/>
            <pc:sldMk cId="3231900079" sldId="259"/>
            <ac:spMk id="7" creationId="{D52F5A5A-6A72-446B-806F-92EFDBE79FC9}"/>
          </ac:spMkLst>
        </pc:spChg>
        <pc:spChg chg="add del mod">
          <ac:chgData name="José Antonio Álvarez Antolínez" userId="bff084b8-8b98-4f88-a07b-7ea84b94cd74" providerId="ADAL" clId="{A97D10F2-4F38-4B60-B126-9D60194CD7A1}" dt="2019-02-24T19:52:02.334" v="3216" actId="478"/>
          <ac:spMkLst>
            <pc:docMk/>
            <pc:sldMk cId="3231900079" sldId="259"/>
            <ac:spMk id="10" creationId="{6F676D30-33B9-429F-BEBE-E41F84C77DFE}"/>
          </ac:spMkLst>
        </pc:spChg>
        <pc:spChg chg="add mod">
          <ac:chgData name="José Antonio Álvarez Antolínez" userId="bff084b8-8b98-4f88-a07b-7ea84b94cd74" providerId="ADAL" clId="{A97D10F2-4F38-4B60-B126-9D60194CD7A1}" dt="2019-02-24T19:49:22.494" v="3199" actId="1076"/>
          <ac:spMkLst>
            <pc:docMk/>
            <pc:sldMk cId="3231900079" sldId="259"/>
            <ac:spMk id="12" creationId="{926FD339-E79B-40EC-9628-9794C417A8A4}"/>
          </ac:spMkLst>
        </pc:spChg>
        <pc:spChg chg="add del mod ord">
          <ac:chgData name="José Antonio Álvarez Antolínez" userId="bff084b8-8b98-4f88-a07b-7ea84b94cd74" providerId="ADAL" clId="{A97D10F2-4F38-4B60-B126-9D60194CD7A1}" dt="2019-02-22T21:37:30.096" v="728" actId="478"/>
          <ac:spMkLst>
            <pc:docMk/>
            <pc:sldMk cId="3231900079" sldId="259"/>
            <ac:spMk id="14" creationId="{E076020C-2633-41DD-BC3D-DA2586D5AFC9}"/>
          </ac:spMkLst>
        </pc:spChg>
        <pc:spChg chg="add del">
          <ac:chgData name="José Antonio Álvarez Antolínez" userId="bff084b8-8b98-4f88-a07b-7ea84b94cd74" providerId="ADAL" clId="{A97D10F2-4F38-4B60-B126-9D60194CD7A1}" dt="2019-02-22T21:39:27.903" v="741" actId="20577"/>
          <ac:spMkLst>
            <pc:docMk/>
            <pc:sldMk cId="3231900079" sldId="259"/>
            <ac:spMk id="16" creationId="{9BBE98FA-6A42-443F-8C51-07059B24B5E1}"/>
          </ac:spMkLst>
        </pc:spChg>
        <pc:spChg chg="add mod">
          <ac:chgData name="José Antonio Álvarez Antolínez" userId="bff084b8-8b98-4f88-a07b-7ea84b94cd74" providerId="ADAL" clId="{A97D10F2-4F38-4B60-B126-9D60194CD7A1}" dt="2019-02-24T19:52:27.042" v="3222" actId="1076"/>
          <ac:spMkLst>
            <pc:docMk/>
            <pc:sldMk cId="3231900079" sldId="259"/>
            <ac:spMk id="17" creationId="{6F8CE6E5-A17C-4087-B828-24C0DC2185E5}"/>
          </ac:spMkLst>
        </pc:spChg>
        <pc:spChg chg="add mod">
          <ac:chgData name="José Antonio Álvarez Antolínez" userId="bff084b8-8b98-4f88-a07b-7ea84b94cd74" providerId="ADAL" clId="{A97D10F2-4F38-4B60-B126-9D60194CD7A1}" dt="2019-02-23T01:16:57.422" v="3157" actId="1076"/>
          <ac:spMkLst>
            <pc:docMk/>
            <pc:sldMk cId="3231900079" sldId="259"/>
            <ac:spMk id="19" creationId="{D41AB4F0-1483-46B7-84FB-7CC97A00C9F8}"/>
          </ac:spMkLst>
        </pc:spChg>
        <pc:spChg chg="add mod ord">
          <ac:chgData name="José Antonio Álvarez Antolínez" userId="bff084b8-8b98-4f88-a07b-7ea84b94cd74" providerId="ADAL" clId="{A97D10F2-4F38-4B60-B126-9D60194CD7A1}" dt="2019-02-22T21:41:31.207" v="764" actId="207"/>
          <ac:spMkLst>
            <pc:docMk/>
            <pc:sldMk cId="3231900079" sldId="259"/>
            <ac:spMk id="21" creationId="{3845F50E-FA8E-4763-93D1-1091AACB5F75}"/>
          </ac:spMkLst>
        </pc:spChg>
        <pc:spChg chg="add mod">
          <ac:chgData name="José Antonio Álvarez Antolínez" userId="bff084b8-8b98-4f88-a07b-7ea84b94cd74" providerId="ADAL" clId="{A97D10F2-4F38-4B60-B126-9D60194CD7A1}" dt="2019-02-22T21:44:10.329" v="905" actId="1076"/>
          <ac:spMkLst>
            <pc:docMk/>
            <pc:sldMk cId="3231900079" sldId="259"/>
            <ac:spMk id="22" creationId="{720B7C57-A14B-42D6-A651-36340242C5C1}"/>
          </ac:spMkLst>
        </pc:spChg>
        <pc:spChg chg="add mod ord">
          <ac:chgData name="José Antonio Álvarez Antolínez" userId="bff084b8-8b98-4f88-a07b-7ea84b94cd74" providerId="ADAL" clId="{A97D10F2-4F38-4B60-B126-9D60194CD7A1}" dt="2019-02-25T10:17:45.063" v="6694" actId="1076"/>
          <ac:spMkLst>
            <pc:docMk/>
            <pc:sldMk cId="3231900079" sldId="259"/>
            <ac:spMk id="25" creationId="{CB1CFC2D-7B6F-4650-AD17-A6B20FE0B75C}"/>
          </ac:spMkLst>
        </pc:spChg>
        <pc:spChg chg="add mod">
          <ac:chgData name="José Antonio Álvarez Antolínez" userId="bff084b8-8b98-4f88-a07b-7ea84b94cd74" providerId="ADAL" clId="{A97D10F2-4F38-4B60-B126-9D60194CD7A1}" dt="2019-02-24T19:49:02.999" v="3196" actId="1076"/>
          <ac:spMkLst>
            <pc:docMk/>
            <pc:sldMk cId="3231900079" sldId="259"/>
            <ac:spMk id="26" creationId="{99E7C0C8-D148-45B2-96C4-7785DB413C57}"/>
          </ac:spMkLst>
        </pc:spChg>
        <pc:spChg chg="add mod">
          <ac:chgData name="José Antonio Álvarez Antolínez" userId="bff084b8-8b98-4f88-a07b-7ea84b94cd74" providerId="ADAL" clId="{A97D10F2-4F38-4B60-B126-9D60194CD7A1}" dt="2019-02-22T21:46:09.794" v="936" actId="1076"/>
          <ac:spMkLst>
            <pc:docMk/>
            <pc:sldMk cId="3231900079" sldId="259"/>
            <ac:spMk id="27" creationId="{5B24DBD1-4957-4939-B110-2F3D78203DD7}"/>
          </ac:spMkLst>
        </pc:spChg>
        <pc:picChg chg="add del mod">
          <ac:chgData name="José Antonio Álvarez Antolínez" userId="bff084b8-8b98-4f88-a07b-7ea84b94cd74" providerId="ADAL" clId="{A97D10F2-4F38-4B60-B126-9D60194CD7A1}" dt="2019-02-24T19:48:10.484" v="3195" actId="113"/>
          <ac:picMkLst>
            <pc:docMk/>
            <pc:sldMk cId="3231900079" sldId="259"/>
            <ac:picMk id="2" creationId="{AA10DC0C-3339-446D-86B4-C7AE3B62FA26}"/>
          </ac:picMkLst>
        </pc:picChg>
        <pc:picChg chg="add mod ord">
          <ac:chgData name="José Antonio Álvarez Antolínez" userId="bff084b8-8b98-4f88-a07b-7ea84b94cd74" providerId="ADAL" clId="{A97D10F2-4F38-4B60-B126-9D60194CD7A1}" dt="2019-02-24T19:52:48.305" v="3229" actId="14100"/>
          <ac:picMkLst>
            <pc:docMk/>
            <pc:sldMk cId="3231900079" sldId="259"/>
            <ac:picMk id="4" creationId="{A8AC15E8-7EBA-4814-BEB5-FB442E319B3E}"/>
          </ac:picMkLst>
        </pc:picChg>
        <pc:picChg chg="add del mod">
          <ac:chgData name="José Antonio Álvarez Antolínez" userId="bff084b8-8b98-4f88-a07b-7ea84b94cd74" providerId="ADAL" clId="{A97D10F2-4F38-4B60-B126-9D60194CD7A1}" dt="2019-02-22T21:04:15.532" v="488" actId="478"/>
          <ac:picMkLst>
            <pc:docMk/>
            <pc:sldMk cId="3231900079" sldId="259"/>
            <ac:picMk id="5" creationId="{16431F89-8983-4D7D-B280-DD1B055642AD}"/>
          </ac:picMkLst>
        </pc:picChg>
        <pc:picChg chg="add del mod">
          <ac:chgData name="José Antonio Álvarez Antolínez" userId="bff084b8-8b98-4f88-a07b-7ea84b94cd74" providerId="ADAL" clId="{A97D10F2-4F38-4B60-B126-9D60194CD7A1}" dt="2019-02-24T19:51:58.491" v="3215" actId="478"/>
          <ac:picMkLst>
            <pc:docMk/>
            <pc:sldMk cId="3231900079" sldId="259"/>
            <ac:picMk id="8" creationId="{BCED0F1A-3933-4355-8ECD-4B9745884F9E}"/>
          </ac:picMkLst>
        </pc:picChg>
        <pc:picChg chg="add mod">
          <ac:chgData name="José Antonio Álvarez Antolínez" userId="bff084b8-8b98-4f88-a07b-7ea84b94cd74" providerId="ADAL" clId="{A97D10F2-4F38-4B60-B126-9D60194CD7A1}" dt="2019-02-24T19:49:02.999" v="3196" actId="1076"/>
          <ac:picMkLst>
            <pc:docMk/>
            <pc:sldMk cId="3231900079" sldId="259"/>
            <ac:picMk id="9" creationId="{7D63CCB0-BC62-4E1C-BD84-C0C48D1C8173}"/>
          </ac:picMkLst>
        </pc:picChg>
        <pc:picChg chg="add del mod">
          <ac:chgData name="José Antonio Álvarez Antolínez" userId="bff084b8-8b98-4f88-a07b-7ea84b94cd74" providerId="ADAL" clId="{A97D10F2-4F38-4B60-B126-9D60194CD7A1}" dt="2019-02-22T21:12:43.353" v="595" actId="478"/>
          <ac:picMkLst>
            <pc:docMk/>
            <pc:sldMk cId="3231900079" sldId="259"/>
            <ac:picMk id="11" creationId="{5366083C-16E3-43BB-9196-6AC809D8A861}"/>
          </ac:picMkLst>
        </pc:picChg>
        <pc:picChg chg="add del mod">
          <ac:chgData name="José Antonio Álvarez Antolínez" userId="bff084b8-8b98-4f88-a07b-7ea84b94cd74" providerId="ADAL" clId="{A97D10F2-4F38-4B60-B126-9D60194CD7A1}" dt="2019-02-22T21:37:30.096" v="728" actId="478"/>
          <ac:picMkLst>
            <pc:docMk/>
            <pc:sldMk cId="3231900079" sldId="259"/>
            <ac:picMk id="13" creationId="{46D878FE-D831-4843-A589-75CA431B48D1}"/>
          </ac:picMkLst>
        </pc:picChg>
        <pc:picChg chg="add mod">
          <ac:chgData name="José Antonio Álvarez Antolínez" userId="bff084b8-8b98-4f88-a07b-7ea84b94cd74" providerId="ADAL" clId="{A97D10F2-4F38-4B60-B126-9D60194CD7A1}" dt="2019-02-22T21:41:13.596" v="761" actId="1076"/>
          <ac:picMkLst>
            <pc:docMk/>
            <pc:sldMk cId="3231900079" sldId="259"/>
            <ac:picMk id="15" creationId="{476CBEF4-E0A1-48A6-AAB5-7C1BA4A421E5}"/>
          </ac:picMkLst>
        </pc:picChg>
        <pc:picChg chg="add mod ord">
          <ac:chgData name="José Antonio Álvarez Antolínez" userId="bff084b8-8b98-4f88-a07b-7ea84b94cd74" providerId="ADAL" clId="{A97D10F2-4F38-4B60-B126-9D60194CD7A1}" dt="2019-02-22T21:41:01.426" v="759" actId="1076"/>
          <ac:picMkLst>
            <pc:docMk/>
            <pc:sldMk cId="3231900079" sldId="259"/>
            <ac:picMk id="18" creationId="{18D73717-7C7A-4F81-905D-CE6533F3FB62}"/>
          </ac:picMkLst>
        </pc:picChg>
        <pc:picChg chg="add mod ord">
          <ac:chgData name="José Antonio Álvarez Antolínez" userId="bff084b8-8b98-4f88-a07b-7ea84b94cd74" providerId="ADAL" clId="{A97D10F2-4F38-4B60-B126-9D60194CD7A1}" dt="2019-02-22T21:40:08.993" v="750" actId="1076"/>
          <ac:picMkLst>
            <pc:docMk/>
            <pc:sldMk cId="3231900079" sldId="259"/>
            <ac:picMk id="20" creationId="{9DD9FDB3-A4AD-4CF6-B0DF-CB9ADFFBB599}"/>
          </ac:picMkLst>
        </pc:picChg>
        <pc:picChg chg="add mod ord">
          <ac:chgData name="José Antonio Álvarez Antolínez" userId="bff084b8-8b98-4f88-a07b-7ea84b94cd74" providerId="ADAL" clId="{A97D10F2-4F38-4B60-B126-9D60194CD7A1}" dt="2019-02-22T21:44:04.903" v="904" actId="1076"/>
          <ac:picMkLst>
            <pc:docMk/>
            <pc:sldMk cId="3231900079" sldId="259"/>
            <ac:picMk id="1026" creationId="{7CAAE642-FA86-435C-AC1F-65063BF7E1A7}"/>
          </ac:picMkLst>
        </pc:picChg>
        <pc:picChg chg="add mod">
          <ac:chgData name="José Antonio Álvarez Antolínez" userId="bff084b8-8b98-4f88-a07b-7ea84b94cd74" providerId="ADAL" clId="{A97D10F2-4F38-4B60-B126-9D60194CD7A1}" dt="2019-02-24T19:52:20.224" v="3221" actId="14100"/>
          <ac:picMkLst>
            <pc:docMk/>
            <pc:sldMk cId="3231900079" sldId="259"/>
            <ac:picMk id="1028" creationId="{FE6C1D12-9F69-4A52-8CAB-846E019C3CC8}"/>
          </ac:picMkLst>
        </pc:picChg>
      </pc:sldChg>
      <pc:sldChg chg="addSp delSp modSp add modNotes modNotesTx">
        <pc:chgData name="José Antonio Álvarez Antolínez" userId="bff084b8-8b98-4f88-a07b-7ea84b94cd74" providerId="ADAL" clId="{A97D10F2-4F38-4B60-B126-9D60194CD7A1}" dt="2019-02-25T07:13:34.939" v="5616" actId="14100"/>
        <pc:sldMkLst>
          <pc:docMk/>
          <pc:sldMk cId="3660533761" sldId="260"/>
        </pc:sldMkLst>
        <pc:spChg chg="mod">
          <ac:chgData name="José Antonio Álvarez Antolínez" userId="bff084b8-8b98-4f88-a07b-7ea84b94cd74" providerId="ADAL" clId="{A97D10F2-4F38-4B60-B126-9D60194CD7A1}" dt="2019-02-24T20:47:49.268" v="3974" actId="113"/>
          <ac:spMkLst>
            <pc:docMk/>
            <pc:sldMk cId="3660533761" sldId="260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2T22:16:43.772" v="1089" actId="1076"/>
          <ac:spMkLst>
            <pc:docMk/>
            <pc:sldMk cId="3660533761" sldId="260"/>
            <ac:spMk id="4" creationId="{8F0CB9A4-AD98-4306-8702-3503E04562FC}"/>
          </ac:spMkLst>
        </pc:spChg>
        <pc:spChg chg="add mod">
          <ac:chgData name="José Antonio Álvarez Antolínez" userId="bff084b8-8b98-4f88-a07b-7ea84b94cd74" providerId="ADAL" clId="{A97D10F2-4F38-4B60-B126-9D60194CD7A1}" dt="2019-02-25T07:13:34.939" v="5616" actId="14100"/>
          <ac:spMkLst>
            <pc:docMk/>
            <pc:sldMk cId="3660533761" sldId="260"/>
            <ac:spMk id="5" creationId="{AA7A589A-7681-4FB9-89EC-591C5777F2F2}"/>
          </ac:spMkLst>
        </pc:spChg>
        <pc:spChg chg="add del mod">
          <ac:chgData name="José Antonio Álvarez Antolínez" userId="bff084b8-8b98-4f88-a07b-7ea84b94cd74" providerId="ADAL" clId="{A97D10F2-4F38-4B60-B126-9D60194CD7A1}" dt="2019-02-24T20:30:34.925" v="3596" actId="478"/>
          <ac:spMkLst>
            <pc:docMk/>
            <pc:sldMk cId="3660533761" sldId="260"/>
            <ac:spMk id="6" creationId="{E56A856A-08B1-46AF-A91D-E5F493C5EFAB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6" creationId="{A16613F2-52D7-4811-AD82-602DCB781486}"/>
          </ac:spMkLst>
        </pc:spChg>
        <pc:spChg chg="del mod">
          <ac:chgData name="José Antonio Álvarez Antolínez" userId="bff084b8-8b98-4f88-a07b-7ea84b94cd74" providerId="ADAL" clId="{A97D10F2-4F38-4B60-B126-9D60194CD7A1}" dt="2019-02-24T20:30:27.522" v="3595" actId="478"/>
          <ac:spMkLst>
            <pc:docMk/>
            <pc:sldMk cId="3660533761" sldId="260"/>
            <ac:spMk id="7" creationId="{D52F5A5A-6A72-446B-806F-92EFDBE79FC9}"/>
          </ac:spMkLst>
        </pc:spChg>
        <pc:spChg chg="add mod">
          <ac:chgData name="José Antonio Álvarez Antolínez" userId="bff084b8-8b98-4f88-a07b-7ea84b94cd74" providerId="ADAL" clId="{A97D10F2-4F38-4B60-B126-9D60194CD7A1}" dt="2019-02-24T20:49:48.644" v="3995" actId="113"/>
          <ac:spMkLst>
            <pc:docMk/>
            <pc:sldMk cId="3660533761" sldId="260"/>
            <ac:spMk id="8" creationId="{6BB51ECA-276E-41AE-ABB5-44765713CA08}"/>
          </ac:spMkLst>
        </pc:spChg>
        <pc:spChg chg="add mod">
          <ac:chgData name="José Antonio Álvarez Antolínez" userId="bff084b8-8b98-4f88-a07b-7ea84b94cd74" providerId="ADAL" clId="{A97D10F2-4F38-4B60-B126-9D60194CD7A1}" dt="2019-02-24T20:49:40.629" v="3994" actId="113"/>
          <ac:spMkLst>
            <pc:docMk/>
            <pc:sldMk cId="3660533761" sldId="260"/>
            <ac:spMk id="9" creationId="{8F4814BC-51F1-48F6-92AE-6848CB2BAF0C}"/>
          </ac:spMkLst>
        </pc:spChg>
        <pc:spChg chg="del">
          <ac:chgData name="José Antonio Álvarez Antolínez" userId="bff084b8-8b98-4f88-a07b-7ea84b94cd74" providerId="ADAL" clId="{A97D10F2-4F38-4B60-B126-9D60194CD7A1}" dt="2019-02-22T22:03:55.425" v="956" actId="478"/>
          <ac:spMkLst>
            <pc:docMk/>
            <pc:sldMk cId="3660533761" sldId="260"/>
            <ac:spMk id="10" creationId="{6F676D30-33B9-429F-BEBE-E41F84C77DFE}"/>
          </ac:spMkLst>
        </pc:spChg>
        <pc:spChg chg="add mod">
          <ac:chgData name="José Antonio Álvarez Antolínez" userId="bff084b8-8b98-4f88-a07b-7ea84b94cd74" providerId="ADAL" clId="{A97D10F2-4F38-4B60-B126-9D60194CD7A1}" dt="2019-02-24T20:54:37.148" v="4103" actId="1076"/>
          <ac:spMkLst>
            <pc:docMk/>
            <pc:sldMk cId="3660533761" sldId="260"/>
            <ac:spMk id="10" creationId="{DE928543-7336-484A-94C1-FAA4FD1310E2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19" creationId="{D41AB4F0-1483-46B7-84FB-7CC97A00C9F8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21" creationId="{3845F50E-FA8E-4763-93D1-1091AACB5F75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22" creationId="{720B7C57-A14B-42D6-A651-36340242C5C1}"/>
          </ac:spMkLst>
        </pc:spChg>
        <pc:spChg chg="del">
          <ac:chgData name="José Antonio Álvarez Antolínez" userId="bff084b8-8b98-4f88-a07b-7ea84b94cd74" providerId="ADAL" clId="{A97D10F2-4F38-4B60-B126-9D60194CD7A1}" dt="2019-02-22T22:03:51.463" v="955" actId="478"/>
          <ac:spMkLst>
            <pc:docMk/>
            <pc:sldMk cId="3660533761" sldId="260"/>
            <ac:spMk id="25" creationId="{CB1CFC2D-7B6F-4650-AD17-A6B20FE0B75C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26" creationId="{99E7C0C8-D148-45B2-96C4-7785DB413C57}"/>
          </ac:spMkLst>
        </pc:spChg>
        <pc:spChg chg="del">
          <ac:chgData name="José Antonio Álvarez Antolínez" userId="bff084b8-8b98-4f88-a07b-7ea84b94cd74" providerId="ADAL" clId="{A97D10F2-4F38-4B60-B126-9D60194CD7A1}" dt="2019-02-22T22:03:49.629" v="954" actId="478"/>
          <ac:spMkLst>
            <pc:docMk/>
            <pc:sldMk cId="3660533761" sldId="260"/>
            <ac:spMk id="27" creationId="{5B24DBD1-4957-4939-B110-2F3D78203DD7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2:11:04.828" v="1021" actId="20577"/>
          <ac:graphicFrameMkLst>
            <pc:docMk/>
            <pc:sldMk cId="3660533761" sldId="260"/>
            <ac:graphicFrameMk id="2" creationId="{70245254-4832-4EA7-B38F-8F135769CC8A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8" creationId="{BCED0F1A-3933-4355-8ECD-4B9745884F9E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9" creationId="{7D63CCB0-BC62-4E1C-BD84-C0C48D1C8173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15" creationId="{476CBEF4-E0A1-48A6-AAB5-7C1BA4A421E5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18" creationId="{18D73717-7C7A-4F81-905D-CE6533F3FB62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20" creationId="{9DD9FDB3-A4AD-4CF6-B0DF-CB9ADFFBB599}"/>
          </ac:picMkLst>
        </pc:picChg>
        <pc:picChg chg="add mod modCrop">
          <ac:chgData name="José Antonio Álvarez Antolínez" userId="bff084b8-8b98-4f88-a07b-7ea84b94cd74" providerId="ADAL" clId="{A97D10F2-4F38-4B60-B126-9D60194CD7A1}" dt="2019-02-24T20:49:06.573" v="3980" actId="1076"/>
          <ac:picMkLst>
            <pc:docMk/>
            <pc:sldMk cId="3660533761" sldId="260"/>
            <ac:picMk id="23" creationId="{5B1009B7-1D57-4217-AA1B-B2669E07FED4}"/>
          </ac:picMkLst>
        </pc:picChg>
        <pc:picChg chg="add del mod">
          <ac:chgData name="José Antonio Álvarez Antolínez" userId="bff084b8-8b98-4f88-a07b-7ea84b94cd74" providerId="ADAL" clId="{A97D10F2-4F38-4B60-B126-9D60194CD7A1}" dt="2019-02-22T22:06:37.816" v="1003" actId="478"/>
          <ac:picMkLst>
            <pc:docMk/>
            <pc:sldMk cId="3660533761" sldId="260"/>
            <ac:picMk id="24" creationId="{FC9232EE-6715-4D8C-9876-EC40E07ADD41}"/>
          </ac:picMkLst>
        </pc:picChg>
        <pc:picChg chg="add mod">
          <ac:chgData name="José Antonio Álvarez Antolínez" userId="bff084b8-8b98-4f88-a07b-7ea84b94cd74" providerId="ADAL" clId="{A97D10F2-4F38-4B60-B126-9D60194CD7A1}" dt="2019-02-22T22:18:09.247" v="1115" actId="1076"/>
          <ac:picMkLst>
            <pc:docMk/>
            <pc:sldMk cId="3660533761" sldId="260"/>
            <ac:picMk id="28" creationId="{6B501FA8-D542-4104-BECA-F25C2AA5596C}"/>
          </ac:picMkLst>
        </pc:picChg>
        <pc:picChg chg="add mod">
          <ac:chgData name="José Antonio Álvarez Antolínez" userId="bff084b8-8b98-4f88-a07b-7ea84b94cd74" providerId="ADAL" clId="{A97D10F2-4F38-4B60-B126-9D60194CD7A1}" dt="2019-02-24T20:49:01.647" v="3979" actId="1076"/>
          <ac:picMkLst>
            <pc:docMk/>
            <pc:sldMk cId="3660533761" sldId="260"/>
            <ac:picMk id="29" creationId="{4DA45049-1F00-4131-A177-589FCB7EDFAA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1026" creationId="{7CAAE642-FA86-435C-AC1F-65063BF7E1A7}"/>
          </ac:picMkLst>
        </pc:picChg>
        <pc:picChg chg="del">
          <ac:chgData name="José Antonio Álvarez Antolínez" userId="bff084b8-8b98-4f88-a07b-7ea84b94cd74" providerId="ADAL" clId="{A97D10F2-4F38-4B60-B126-9D60194CD7A1}" dt="2019-02-22T22:03:43.109" v="953" actId="478"/>
          <ac:picMkLst>
            <pc:docMk/>
            <pc:sldMk cId="3660533761" sldId="260"/>
            <ac:picMk id="1028" creationId="{FE6C1D12-9F69-4A52-8CAB-846E019C3CC8}"/>
          </ac:picMkLst>
        </pc:picChg>
      </pc:sldChg>
      <pc:sldChg chg="addSp delSp modSp add modNotesTx">
        <pc:chgData name="José Antonio Álvarez Antolínez" userId="bff084b8-8b98-4f88-a07b-7ea84b94cd74" providerId="ADAL" clId="{A97D10F2-4F38-4B60-B126-9D60194CD7A1}" dt="2019-02-25T07:13:52.209" v="5628" actId="20577"/>
        <pc:sldMkLst>
          <pc:docMk/>
          <pc:sldMk cId="1164506383" sldId="262"/>
        </pc:sldMkLst>
        <pc:spChg chg="mod">
          <ac:chgData name="José Antonio Álvarez Antolínez" userId="bff084b8-8b98-4f88-a07b-7ea84b94cd74" providerId="ADAL" clId="{A97D10F2-4F38-4B60-B126-9D60194CD7A1}" dt="2019-02-24T20:47:53.195" v="3975" actId="113"/>
          <ac:spMkLst>
            <pc:docMk/>
            <pc:sldMk cId="1164506383" sldId="262"/>
            <ac:spMk id="3" creationId="{00000000-0000-0000-0000-000000000000}"/>
          </ac:spMkLst>
        </pc:spChg>
        <pc:spChg chg="mod">
          <ac:chgData name="José Antonio Álvarez Antolínez" userId="bff084b8-8b98-4f88-a07b-7ea84b94cd74" providerId="ADAL" clId="{A97D10F2-4F38-4B60-B126-9D60194CD7A1}" dt="2019-02-24T21:21:58.218" v="4511" actId="1076"/>
          <ac:spMkLst>
            <pc:docMk/>
            <pc:sldMk cId="1164506383" sldId="262"/>
            <ac:spMk id="4" creationId="{8F0CB9A4-AD98-4306-8702-3503E04562FC}"/>
          </ac:spMkLst>
        </pc:spChg>
        <pc:spChg chg="del mod">
          <ac:chgData name="José Antonio Álvarez Antolínez" userId="bff084b8-8b98-4f88-a07b-7ea84b94cd74" providerId="ADAL" clId="{A97D10F2-4F38-4B60-B126-9D60194CD7A1}" dt="2019-02-24T21:21:13.867" v="4495" actId="478"/>
          <ac:spMkLst>
            <pc:docMk/>
            <pc:sldMk cId="1164506383" sldId="262"/>
            <ac:spMk id="5" creationId="{AA7A589A-7681-4FB9-89EC-591C5777F2F2}"/>
          </ac:spMkLst>
        </pc:spChg>
        <pc:spChg chg="add del mod">
          <ac:chgData name="José Antonio Álvarez Antolínez" userId="bff084b8-8b98-4f88-a07b-7ea84b94cd74" providerId="ADAL" clId="{A97D10F2-4F38-4B60-B126-9D60194CD7A1}" dt="2019-02-24T21:21:54.802" v="4510" actId="478"/>
          <ac:spMkLst>
            <pc:docMk/>
            <pc:sldMk cId="1164506383" sldId="262"/>
            <ac:spMk id="6" creationId="{A720B63E-08AC-4A70-B592-201F0369332D}"/>
          </ac:spMkLst>
        </pc:spChg>
        <pc:spChg chg="del">
          <ac:chgData name="José Antonio Álvarez Antolínez" userId="bff084b8-8b98-4f88-a07b-7ea84b94cd74" providerId="ADAL" clId="{A97D10F2-4F38-4B60-B126-9D60194CD7A1}" dt="2019-02-24T21:21:53.005" v="4509" actId="478"/>
          <ac:spMkLst>
            <pc:docMk/>
            <pc:sldMk cId="1164506383" sldId="262"/>
            <ac:spMk id="7" creationId="{D52F5A5A-6A72-446B-806F-92EFDBE79FC9}"/>
          </ac:spMkLst>
        </pc:spChg>
        <pc:spChg chg="add mod">
          <ac:chgData name="José Antonio Álvarez Antolínez" userId="bff084b8-8b98-4f88-a07b-7ea84b94cd74" providerId="ADAL" clId="{A97D10F2-4F38-4B60-B126-9D60194CD7A1}" dt="2019-02-25T07:13:52.209" v="5628" actId="20577"/>
          <ac:spMkLst>
            <pc:docMk/>
            <pc:sldMk cId="1164506383" sldId="262"/>
            <ac:spMk id="15" creationId="{258F8628-3D24-478F-89AC-61AD4887A5B1}"/>
          </ac:spMkLst>
        </pc:spChg>
        <pc:picChg chg="mod">
          <ac:chgData name="José Antonio Álvarez Antolínez" userId="bff084b8-8b98-4f88-a07b-7ea84b94cd74" providerId="ADAL" clId="{A97D10F2-4F38-4B60-B126-9D60194CD7A1}" dt="2019-02-24T21:21:43.421" v="4506" actId="1076"/>
          <ac:picMkLst>
            <pc:docMk/>
            <pc:sldMk cId="1164506383" sldId="262"/>
            <ac:picMk id="11" creationId="{E866A8E0-E642-440B-B8FD-EBDBC72DCFD8}"/>
          </ac:picMkLst>
        </pc:picChg>
        <pc:picChg chg="mod">
          <ac:chgData name="José Antonio Álvarez Antolínez" userId="bff084b8-8b98-4f88-a07b-7ea84b94cd74" providerId="ADAL" clId="{A97D10F2-4F38-4B60-B126-9D60194CD7A1}" dt="2019-02-24T21:21:41.859" v="4505" actId="1076"/>
          <ac:picMkLst>
            <pc:docMk/>
            <pc:sldMk cId="1164506383" sldId="262"/>
            <ac:picMk id="13" creationId="{6ED0FC51-FE3B-4C2A-8C0D-190D43120082}"/>
          </ac:picMkLst>
        </pc:picChg>
        <pc:picChg chg="mod">
          <ac:chgData name="José Antonio Álvarez Antolínez" userId="bff084b8-8b98-4f88-a07b-7ea84b94cd74" providerId="ADAL" clId="{A97D10F2-4F38-4B60-B126-9D60194CD7A1}" dt="2019-02-24T21:21:47.701" v="4508" actId="1076"/>
          <ac:picMkLst>
            <pc:docMk/>
            <pc:sldMk cId="1164506383" sldId="262"/>
            <ac:picMk id="14" creationId="{CE5A6D01-12C4-4725-A304-6418B56A90FE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20:33:31.056" v="6765" actId="1076"/>
        <pc:sldMkLst>
          <pc:docMk/>
          <pc:sldMk cId="155239923" sldId="263"/>
        </pc:sldMkLst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2" creationId="{EE0D76C0-60FD-4B3E-B0C4-944665331934}"/>
          </ac:spMkLst>
        </pc:spChg>
        <pc:spChg chg="mod">
          <ac:chgData name="José Antonio Álvarez Antolínez" userId="bff084b8-8b98-4f88-a07b-7ea84b94cd74" providerId="ADAL" clId="{A97D10F2-4F38-4B60-B126-9D60194CD7A1}" dt="2019-02-24T22:45:20.620" v="4787" actId="20577"/>
          <ac:spMkLst>
            <pc:docMk/>
            <pc:sldMk cId="155239923" sldId="263"/>
            <ac:spMk id="3" creationId="{00000000-0000-0000-0000-000000000000}"/>
          </ac:spMkLst>
        </pc:spChg>
        <pc:spChg chg="del">
          <ac:chgData name="José Antonio Álvarez Antolínez" userId="bff084b8-8b98-4f88-a07b-7ea84b94cd74" providerId="ADAL" clId="{A97D10F2-4F38-4B60-B126-9D60194CD7A1}" dt="2019-02-22T22:37:17.610" v="1470" actId="478"/>
          <ac:spMkLst>
            <pc:docMk/>
            <pc:sldMk cId="155239923" sldId="263"/>
            <ac:spMk id="4" creationId="{8F0CB9A4-AD98-4306-8702-3503E04562FC}"/>
          </ac:spMkLst>
        </pc:spChg>
        <pc:spChg chg="add del mod">
          <ac:chgData name="José Antonio Álvarez Antolínez" userId="bff084b8-8b98-4f88-a07b-7ea84b94cd74" providerId="ADAL" clId="{A97D10F2-4F38-4B60-B126-9D60194CD7A1}" dt="2019-02-25T07:22:52.606" v="5698" actId="478"/>
          <ac:spMkLst>
            <pc:docMk/>
            <pc:sldMk cId="155239923" sldId="263"/>
            <ac:spMk id="4" creationId="{32259574-4632-4238-9CD4-3FD316F9743F}"/>
          </ac:spMkLst>
        </pc:spChg>
        <pc:spChg chg="del">
          <ac:chgData name="José Antonio Álvarez Antolínez" userId="bff084b8-8b98-4f88-a07b-7ea84b94cd74" providerId="ADAL" clId="{A97D10F2-4F38-4B60-B126-9D60194CD7A1}" dt="2019-02-22T22:37:16.229" v="1469" actId="478"/>
          <ac:spMkLst>
            <pc:docMk/>
            <pc:sldMk cId="155239923" sldId="263"/>
            <ac:spMk id="5" creationId="{AA7A589A-7681-4FB9-89EC-591C5777F2F2}"/>
          </ac:spMkLst>
        </pc:spChg>
        <pc:spChg chg="add mod">
          <ac:chgData name="José Antonio Álvarez Antolínez" userId="bff084b8-8b98-4f88-a07b-7ea84b94cd74" providerId="ADAL" clId="{A97D10F2-4F38-4B60-B126-9D60194CD7A1}" dt="2019-02-25T07:18:35.211" v="5673" actId="164"/>
          <ac:spMkLst>
            <pc:docMk/>
            <pc:sldMk cId="155239923" sldId="263"/>
            <ac:spMk id="5" creationId="{5A8CBCD8-3F94-43A7-9246-92CC6B249AE4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9" creationId="{6F724EBF-04AA-4579-A887-DBEC9C95806D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0" creationId="{9C84FEF2-99CF-463B-B57C-4100A39D06E8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1" creationId="{4478A0B5-7493-41B4-995E-E02302E5C40A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3" creationId="{EF54D50C-F831-4DC5-970F-4596C6EA0F04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4" creationId="{995DCC80-6371-44D8-8A52-600A3156F0FF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5" creationId="{B2ABE98F-6886-4E58-AE1F-2546C3907BB8}"/>
          </ac:spMkLst>
        </pc:spChg>
        <pc:spChg chg="add mod topLvl">
          <ac:chgData name="José Antonio Álvarez Antolínez" userId="bff084b8-8b98-4f88-a07b-7ea84b94cd74" providerId="ADAL" clId="{A97D10F2-4F38-4B60-B126-9D60194CD7A1}" dt="2019-02-25T20:32:33.527" v="6758" actId="1076"/>
          <ac:spMkLst>
            <pc:docMk/>
            <pc:sldMk cId="155239923" sldId="263"/>
            <ac:spMk id="18" creationId="{54217839-5E88-41ED-A1D8-EB828E927F68}"/>
          </ac:spMkLst>
        </pc:spChg>
        <pc:spChg chg="add mod ord topLvl">
          <ac:chgData name="José Antonio Álvarez Antolínez" userId="bff084b8-8b98-4f88-a07b-7ea84b94cd74" providerId="ADAL" clId="{A97D10F2-4F38-4B60-B126-9D60194CD7A1}" dt="2019-02-25T20:33:31.056" v="6765" actId="1076"/>
          <ac:spMkLst>
            <pc:docMk/>
            <pc:sldMk cId="155239923" sldId="263"/>
            <ac:spMk id="19" creationId="{CCCCEB79-9AAC-49CE-982B-540B04A80372}"/>
          </ac:spMkLst>
        </pc:spChg>
        <pc:spChg chg="add mod">
          <ac:chgData name="José Antonio Álvarez Antolínez" userId="bff084b8-8b98-4f88-a07b-7ea84b94cd74" providerId="ADAL" clId="{A97D10F2-4F38-4B60-B126-9D60194CD7A1}" dt="2019-02-25T07:22:34.211" v="5694" actId="1076"/>
          <ac:spMkLst>
            <pc:docMk/>
            <pc:sldMk cId="155239923" sldId="263"/>
            <ac:spMk id="20" creationId="{4F2174C2-BAFE-451F-9F91-80066CDDFE00}"/>
          </ac:spMkLst>
        </pc:spChg>
        <pc:spChg chg="add mod">
          <ac:chgData name="José Antonio Álvarez Antolínez" userId="bff084b8-8b98-4f88-a07b-7ea84b94cd74" providerId="ADAL" clId="{A97D10F2-4F38-4B60-B126-9D60194CD7A1}" dt="2019-02-25T07:22:40.048" v="5695" actId="1076"/>
          <ac:spMkLst>
            <pc:docMk/>
            <pc:sldMk cId="155239923" sldId="263"/>
            <ac:spMk id="21" creationId="{2118F1DC-6154-4549-ACCF-EB10C688C3B0}"/>
          </ac:spMkLst>
        </pc:spChg>
        <pc:spChg chg="add mod">
          <ac:chgData name="José Antonio Álvarez Antolínez" userId="bff084b8-8b98-4f88-a07b-7ea84b94cd74" providerId="ADAL" clId="{A97D10F2-4F38-4B60-B126-9D60194CD7A1}" dt="2019-02-25T07:21:44.996" v="5690" actId="404"/>
          <ac:spMkLst>
            <pc:docMk/>
            <pc:sldMk cId="155239923" sldId="263"/>
            <ac:spMk id="22" creationId="{470420CD-A325-4D56-A60D-B6E54390CD14}"/>
          </ac:spMkLst>
        </pc:spChg>
        <pc:spChg chg="add mod">
          <ac:chgData name="José Antonio Álvarez Antolínez" userId="bff084b8-8b98-4f88-a07b-7ea84b94cd74" providerId="ADAL" clId="{A97D10F2-4F38-4B60-B126-9D60194CD7A1}" dt="2019-02-25T07:21:44.996" v="5690" actId="404"/>
          <ac:spMkLst>
            <pc:docMk/>
            <pc:sldMk cId="155239923" sldId="263"/>
            <ac:spMk id="23" creationId="{EE1D0CA5-1C30-49E2-BB01-4755FF6FC995}"/>
          </ac:spMkLst>
        </pc:spChg>
        <pc:spChg chg="add mod">
          <ac:chgData name="José Antonio Álvarez Antolínez" userId="bff084b8-8b98-4f88-a07b-7ea84b94cd74" providerId="ADAL" clId="{A97D10F2-4F38-4B60-B126-9D60194CD7A1}" dt="2019-02-25T07:21:44.996" v="5690" actId="404"/>
          <ac:spMkLst>
            <pc:docMk/>
            <pc:sldMk cId="155239923" sldId="263"/>
            <ac:spMk id="24" creationId="{29488753-41E3-4F22-B998-BF0B5B2CE1D1}"/>
          </ac:spMkLst>
        </pc:spChg>
        <pc:spChg chg="mod">
          <ac:chgData name="José Antonio Álvarez Antolínez" userId="bff084b8-8b98-4f88-a07b-7ea84b94cd74" providerId="ADAL" clId="{A97D10F2-4F38-4B60-B126-9D60194CD7A1}" dt="2019-02-25T07:21:29.612" v="5688" actId="404"/>
          <ac:spMkLst>
            <pc:docMk/>
            <pc:sldMk cId="155239923" sldId="263"/>
            <ac:spMk id="26" creationId="{153D39F6-8310-47C9-BD94-76FE421A7A33}"/>
          </ac:spMkLst>
        </pc:spChg>
        <pc:spChg chg="mod">
          <ac:chgData name="José Antonio Álvarez Antolínez" userId="bff084b8-8b98-4f88-a07b-7ea84b94cd74" providerId="ADAL" clId="{A97D10F2-4F38-4B60-B126-9D60194CD7A1}" dt="2019-02-25T07:22:06.076" v="5692" actId="1076"/>
          <ac:spMkLst>
            <pc:docMk/>
            <pc:sldMk cId="155239923" sldId="263"/>
            <ac:spMk id="27" creationId="{F8E63EF1-A2CF-4607-AA01-7722D1A8A37E}"/>
          </ac:spMkLst>
        </pc:spChg>
        <pc:spChg chg="mod">
          <ac:chgData name="José Antonio Álvarez Antolínez" userId="bff084b8-8b98-4f88-a07b-7ea84b94cd74" providerId="ADAL" clId="{A97D10F2-4F38-4B60-B126-9D60194CD7A1}" dt="2019-02-25T07:21:55.705" v="5691" actId="1076"/>
          <ac:spMkLst>
            <pc:docMk/>
            <pc:sldMk cId="155239923" sldId="263"/>
            <ac:spMk id="28" creationId="{113AE98C-65BB-44B6-9C55-2BBB31F179B7}"/>
          </ac:spMkLst>
        </pc:spChg>
        <pc:spChg chg="mod">
          <ac:chgData name="José Antonio Álvarez Antolínez" userId="bff084b8-8b98-4f88-a07b-7ea84b94cd74" providerId="ADAL" clId="{A97D10F2-4F38-4B60-B126-9D60194CD7A1}" dt="2019-02-25T07:21:29.612" v="5688" actId="404"/>
          <ac:spMkLst>
            <pc:docMk/>
            <pc:sldMk cId="155239923" sldId="263"/>
            <ac:spMk id="29" creationId="{48DA87DF-42B4-4D50-B5AE-F7F76A406E0E}"/>
          </ac:spMkLst>
        </pc:spChg>
        <pc:spChg chg="mod">
          <ac:chgData name="José Antonio Álvarez Antolínez" userId="bff084b8-8b98-4f88-a07b-7ea84b94cd74" providerId="ADAL" clId="{A97D10F2-4F38-4B60-B126-9D60194CD7A1}" dt="2019-02-25T07:21:29.612" v="5688" actId="404"/>
          <ac:spMkLst>
            <pc:docMk/>
            <pc:sldMk cId="155239923" sldId="263"/>
            <ac:spMk id="30" creationId="{9BB319B0-B4D5-4B59-93F3-CF531E930F1F}"/>
          </ac:spMkLst>
        </pc:spChg>
        <pc:spChg chg="mod">
          <ac:chgData name="José Antonio Álvarez Antolínez" userId="bff084b8-8b98-4f88-a07b-7ea84b94cd74" providerId="ADAL" clId="{A97D10F2-4F38-4B60-B126-9D60194CD7A1}" dt="2019-02-25T07:21:29.612" v="5688" actId="404"/>
          <ac:spMkLst>
            <pc:docMk/>
            <pc:sldMk cId="155239923" sldId="263"/>
            <ac:spMk id="31" creationId="{30F0942C-B963-4506-A214-979E6E18A7A1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4" creationId="{F6A0C195-207B-4620-B127-65B7D86BA24F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5" creationId="{0EFE1103-A75A-4577-B6B3-DB398AB16167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6" creationId="{E04888B7-FB8F-4B62-89B5-EE9A1DB3FC51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7" creationId="{20F1C572-E63C-406C-BB26-B5DA7E773371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8" creationId="{3E937C6B-DD23-49E3-A293-13715037E0D4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39" creationId="{2D08D4E9-2207-4D40-B502-A0D4FCA9F9DE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40" creationId="{27EF5741-1148-44AA-8A5A-182E815AA483}"/>
          </ac:spMkLst>
        </pc:spChg>
        <pc:spChg chg="add mod">
          <ac:chgData name="José Antonio Álvarez Antolínez" userId="bff084b8-8b98-4f88-a07b-7ea84b94cd74" providerId="ADAL" clId="{A97D10F2-4F38-4B60-B126-9D60194CD7A1}" dt="2019-02-25T20:33:12.640" v="6762" actId="1076"/>
          <ac:spMkLst>
            <pc:docMk/>
            <pc:sldMk cId="155239923" sldId="263"/>
            <ac:spMk id="41" creationId="{229234A1-23B1-4984-9610-E49726094E9A}"/>
          </ac:spMkLst>
        </pc:spChg>
        <pc:grpChg chg="add mod">
          <ac:chgData name="José Antonio Álvarez Antolínez" userId="bff084b8-8b98-4f88-a07b-7ea84b94cd74" providerId="ADAL" clId="{A97D10F2-4F38-4B60-B126-9D60194CD7A1}" dt="2019-02-25T07:19:03.734" v="5677" actId="164"/>
          <ac:grpSpMkLst>
            <pc:docMk/>
            <pc:sldMk cId="155239923" sldId="263"/>
            <ac:grpSpMk id="8" creationId="{A3406A95-5289-474D-9660-102618FFE8ED}"/>
          </ac:grpSpMkLst>
        </pc:grpChg>
        <pc:grpChg chg="add mod">
          <ac:chgData name="José Antonio Álvarez Antolínez" userId="bff084b8-8b98-4f88-a07b-7ea84b94cd74" providerId="ADAL" clId="{A97D10F2-4F38-4B60-B126-9D60194CD7A1}" dt="2019-02-25T07:19:03.734" v="5677" actId="164"/>
          <ac:grpSpMkLst>
            <pc:docMk/>
            <pc:sldMk cId="155239923" sldId="263"/>
            <ac:grpSpMk id="25" creationId="{56FBC30C-5D1C-4584-A4F5-F3BB31DED77D}"/>
          </ac:grpSpMkLst>
        </pc:grpChg>
        <pc:grpChg chg="add mod topLvl">
          <ac:chgData name="José Antonio Álvarez Antolínez" userId="bff084b8-8b98-4f88-a07b-7ea84b94cd74" providerId="ADAL" clId="{A97D10F2-4F38-4B60-B126-9D60194CD7A1}" dt="2019-02-25T20:32:50.240" v="6760" actId="14100"/>
          <ac:grpSpMkLst>
            <pc:docMk/>
            <pc:sldMk cId="155239923" sldId="263"/>
            <ac:grpSpMk id="32" creationId="{0C88DAC1-E415-4B96-9667-C2250AC6B5E2}"/>
          </ac:grpSpMkLst>
        </pc:grpChg>
        <pc:grpChg chg="add del mod">
          <ac:chgData name="José Antonio Álvarez Antolínez" userId="bff084b8-8b98-4f88-a07b-7ea84b94cd74" providerId="ADAL" clId="{A97D10F2-4F38-4B60-B126-9D60194CD7A1}" dt="2019-02-25T20:32:02.278" v="6756" actId="165"/>
          <ac:grpSpMkLst>
            <pc:docMk/>
            <pc:sldMk cId="155239923" sldId="263"/>
            <ac:grpSpMk id="33" creationId="{17A55E1E-7E9D-4E9D-956D-ABE460AA0E4B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2T22:39:37.749" v="1483" actId="14100"/>
          <ac:graphicFrameMkLst>
            <pc:docMk/>
            <pc:sldMk cId="155239923" sldId="263"/>
            <ac:graphicFrameMk id="10" creationId="{9C141D7D-3C84-42FD-B460-64AF31A55F71}"/>
          </ac:graphicFrameMkLst>
        </pc:graphicFrameChg>
        <pc:picChg chg="add mod">
          <ac:chgData name="José Antonio Álvarez Antolínez" userId="bff084b8-8b98-4f88-a07b-7ea84b94cd74" providerId="ADAL" clId="{A97D10F2-4F38-4B60-B126-9D60194CD7A1}" dt="2019-02-25T07:23:15.592" v="5700" actId="1076"/>
          <ac:picMkLst>
            <pc:docMk/>
            <pc:sldMk cId="155239923" sldId="263"/>
            <ac:picMk id="6" creationId="{0224B766-8333-4346-8DE8-D2B094062859}"/>
          </ac:picMkLst>
        </pc:picChg>
        <pc:picChg chg="add del mod">
          <ac:chgData name="José Antonio Álvarez Antolínez" userId="bff084b8-8b98-4f88-a07b-7ea84b94cd74" providerId="ADAL" clId="{A97D10F2-4F38-4B60-B126-9D60194CD7A1}" dt="2019-02-22T22:39:22.675" v="1480" actId="478"/>
          <ac:picMkLst>
            <pc:docMk/>
            <pc:sldMk cId="155239923" sldId="263"/>
            <ac:picMk id="9" creationId="{785FB564-4192-4DF2-B640-AF6CAD59F7E1}"/>
          </ac:picMkLst>
        </pc:picChg>
        <pc:picChg chg="del">
          <ac:chgData name="José Antonio Álvarez Antolínez" userId="bff084b8-8b98-4f88-a07b-7ea84b94cd74" providerId="ADAL" clId="{A97D10F2-4F38-4B60-B126-9D60194CD7A1}" dt="2019-02-22T22:37:13.284" v="1468" actId="478"/>
          <ac:picMkLst>
            <pc:docMk/>
            <pc:sldMk cId="155239923" sldId="263"/>
            <ac:picMk id="11" creationId="{E866A8E0-E642-440B-B8FD-EBDBC72DCFD8}"/>
          </ac:picMkLst>
        </pc:picChg>
        <pc:picChg chg="del">
          <ac:chgData name="José Antonio Álvarez Antolínez" userId="bff084b8-8b98-4f88-a07b-7ea84b94cd74" providerId="ADAL" clId="{A97D10F2-4F38-4B60-B126-9D60194CD7A1}" dt="2019-02-22T22:37:11.987" v="1466" actId="478"/>
          <ac:picMkLst>
            <pc:docMk/>
            <pc:sldMk cId="155239923" sldId="263"/>
            <ac:picMk id="13" creationId="{6ED0FC51-FE3B-4C2A-8C0D-190D43120082}"/>
          </ac:picMkLst>
        </pc:picChg>
        <pc:picChg chg="del">
          <ac:chgData name="José Antonio Álvarez Antolínez" userId="bff084b8-8b98-4f88-a07b-7ea84b94cd74" providerId="ADAL" clId="{A97D10F2-4F38-4B60-B126-9D60194CD7A1}" dt="2019-02-22T22:37:12.752" v="1467" actId="478"/>
          <ac:picMkLst>
            <pc:docMk/>
            <pc:sldMk cId="155239923" sldId="263"/>
            <ac:picMk id="14" creationId="{CE5A6D01-12C4-4725-A304-6418B56A90FE}"/>
          </ac:picMkLst>
        </pc:picChg>
        <pc:picChg chg="add mod modCrop">
          <ac:chgData name="José Antonio Álvarez Antolínez" userId="bff084b8-8b98-4f88-a07b-7ea84b94cd74" providerId="ADAL" clId="{A97D10F2-4F38-4B60-B126-9D60194CD7A1}" dt="2019-02-25T07:19:03.734" v="5677" actId="164"/>
          <ac:picMkLst>
            <pc:docMk/>
            <pc:sldMk cId="155239923" sldId="263"/>
            <ac:picMk id="16" creationId="{1C9ABB38-4140-4625-B5B8-B522C77DCF8B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23:55:59.541" v="6949" actId="14100"/>
        <pc:sldMkLst>
          <pc:docMk/>
          <pc:sldMk cId="473102251" sldId="264"/>
        </pc:sldMkLst>
        <pc:spChg chg="mod">
          <ac:chgData name="José Antonio Álvarez Antolínez" userId="bff084b8-8b98-4f88-a07b-7ea84b94cd74" providerId="ADAL" clId="{A97D10F2-4F38-4B60-B126-9D60194CD7A1}" dt="2019-02-24T22:45:34.020" v="4789" actId="1076"/>
          <ac:spMkLst>
            <pc:docMk/>
            <pc:sldMk cId="473102251" sldId="264"/>
            <ac:spMk id="3" creationId="{00000000-0000-0000-0000-000000000000}"/>
          </ac:spMkLst>
        </pc:spChg>
        <pc:spChg chg="add del mod">
          <ac:chgData name="José Antonio Álvarez Antolínez" userId="bff084b8-8b98-4f88-a07b-7ea84b94cd74" providerId="ADAL" clId="{A97D10F2-4F38-4B60-B126-9D60194CD7A1}" dt="2019-02-25T07:25:56.125" v="5702" actId="478"/>
          <ac:spMkLst>
            <pc:docMk/>
            <pc:sldMk cId="473102251" sldId="264"/>
            <ac:spMk id="4" creationId="{BCE31C8D-3652-4825-9A3B-9B0CA38A9C1E}"/>
          </ac:spMkLst>
        </pc:spChg>
        <pc:spChg chg="del">
          <ac:chgData name="José Antonio Álvarez Antolínez" userId="bff084b8-8b98-4f88-a07b-7ea84b94cd74" providerId="ADAL" clId="{A97D10F2-4F38-4B60-B126-9D60194CD7A1}" dt="2019-02-25T07:25:54.234" v="5701" actId="478"/>
          <ac:spMkLst>
            <pc:docMk/>
            <pc:sldMk cId="473102251" sldId="264"/>
            <ac:spMk id="7" creationId="{D52F5A5A-6A72-446B-806F-92EFDBE79FC9}"/>
          </ac:spMkLst>
        </pc:spChg>
        <pc:spChg chg="mod">
          <ac:chgData name="José Antonio Álvarez Antolínez" userId="bff084b8-8b98-4f88-a07b-7ea84b94cd74" providerId="ADAL" clId="{A97D10F2-4F38-4B60-B126-9D60194CD7A1}" dt="2019-02-25T07:26:25.738" v="5706" actId="164"/>
          <ac:spMkLst>
            <pc:docMk/>
            <pc:sldMk cId="473102251" sldId="264"/>
            <ac:spMk id="12" creationId="{926FD339-E79B-40EC-9628-9794C417A8A4}"/>
          </ac:spMkLst>
        </pc:spChg>
        <pc:spChg chg="add mod">
          <ac:chgData name="José Antonio Álvarez Antolínez" userId="bff084b8-8b98-4f88-a07b-7ea84b94cd74" providerId="ADAL" clId="{A97D10F2-4F38-4B60-B126-9D60194CD7A1}" dt="2019-02-25T23:55:36.849" v="6942" actId="20577"/>
          <ac:spMkLst>
            <pc:docMk/>
            <pc:sldMk cId="473102251" sldId="264"/>
            <ac:spMk id="13" creationId="{62B59133-698E-4951-9602-F7456FA6D34B}"/>
          </ac:spMkLst>
        </pc:spChg>
        <pc:spChg chg="add mod">
          <ac:chgData name="José Antonio Álvarez Antolínez" userId="bff084b8-8b98-4f88-a07b-7ea84b94cd74" providerId="ADAL" clId="{A97D10F2-4F38-4B60-B126-9D60194CD7A1}" dt="2019-02-25T23:55:42.015" v="6944" actId="20577"/>
          <ac:spMkLst>
            <pc:docMk/>
            <pc:sldMk cId="473102251" sldId="264"/>
            <ac:spMk id="14" creationId="{ABE1B160-79B5-470B-AF6A-FE5D77B930EB}"/>
          </ac:spMkLst>
        </pc:spChg>
        <pc:spChg chg="add mod">
          <ac:chgData name="José Antonio Álvarez Antolínez" userId="bff084b8-8b98-4f88-a07b-7ea84b94cd74" providerId="ADAL" clId="{A97D10F2-4F38-4B60-B126-9D60194CD7A1}" dt="2019-02-25T23:55:45.845" v="6945" actId="20577"/>
          <ac:spMkLst>
            <pc:docMk/>
            <pc:sldMk cId="473102251" sldId="264"/>
            <ac:spMk id="15" creationId="{AA3AAD30-CD0E-49B3-967F-2022DE13D8BF}"/>
          </ac:spMkLst>
        </pc:spChg>
        <pc:spChg chg="add mod">
          <ac:chgData name="José Antonio Álvarez Antolínez" userId="bff084b8-8b98-4f88-a07b-7ea84b94cd74" providerId="ADAL" clId="{A97D10F2-4F38-4B60-B126-9D60194CD7A1}" dt="2019-02-25T23:55:49.624" v="6946" actId="20577"/>
          <ac:spMkLst>
            <pc:docMk/>
            <pc:sldMk cId="473102251" sldId="264"/>
            <ac:spMk id="18" creationId="{917AD916-AD06-4948-9205-B8298A580F02}"/>
          </ac:spMkLst>
        </pc:spChg>
        <pc:spChg chg="add mod">
          <ac:chgData name="José Antonio Álvarez Antolínez" userId="bff084b8-8b98-4f88-a07b-7ea84b94cd74" providerId="ADAL" clId="{A97D10F2-4F38-4B60-B126-9D60194CD7A1}" dt="2019-02-25T07:26:25.738" v="5706" actId="164"/>
          <ac:spMkLst>
            <pc:docMk/>
            <pc:sldMk cId="473102251" sldId="264"/>
            <ac:spMk id="20" creationId="{5E507E56-86BF-4854-9C42-3C87DD252332}"/>
          </ac:spMkLst>
        </pc:spChg>
        <pc:spChg chg="add mod">
          <ac:chgData name="José Antonio Álvarez Antolínez" userId="bff084b8-8b98-4f88-a07b-7ea84b94cd74" providerId="ADAL" clId="{A97D10F2-4F38-4B60-B126-9D60194CD7A1}" dt="2019-02-25T07:26:25.738" v="5706" actId="164"/>
          <ac:spMkLst>
            <pc:docMk/>
            <pc:sldMk cId="473102251" sldId="264"/>
            <ac:spMk id="21" creationId="{389546A9-961B-4A6A-B59D-D078DA10EADA}"/>
          </ac:spMkLst>
        </pc:spChg>
        <pc:spChg chg="add mod">
          <ac:chgData name="José Antonio Álvarez Antolínez" userId="bff084b8-8b98-4f88-a07b-7ea84b94cd74" providerId="ADAL" clId="{A97D10F2-4F38-4B60-B126-9D60194CD7A1}" dt="2019-02-25T07:26:25.738" v="5706" actId="164"/>
          <ac:spMkLst>
            <pc:docMk/>
            <pc:sldMk cId="473102251" sldId="264"/>
            <ac:spMk id="22" creationId="{D263A611-2B7B-4BCE-AAF3-65487DCAA489}"/>
          </ac:spMkLst>
        </pc:spChg>
        <pc:spChg chg="add mod">
          <ac:chgData name="José Antonio Álvarez Antolínez" userId="bff084b8-8b98-4f88-a07b-7ea84b94cd74" providerId="ADAL" clId="{A97D10F2-4F38-4B60-B126-9D60194CD7A1}" dt="2019-02-25T07:26:25.738" v="5706" actId="164"/>
          <ac:spMkLst>
            <pc:docMk/>
            <pc:sldMk cId="473102251" sldId="264"/>
            <ac:spMk id="23" creationId="{4070DEBF-0EEE-4843-8BD2-AAC01F9E8277}"/>
          </ac:spMkLst>
        </pc:spChg>
        <pc:spChg chg="add mod">
          <ac:chgData name="José Antonio Álvarez Antolínez" userId="bff084b8-8b98-4f88-a07b-7ea84b94cd74" providerId="ADAL" clId="{A97D10F2-4F38-4B60-B126-9D60194CD7A1}" dt="2019-02-25T08:51:14.019" v="5789" actId="1076"/>
          <ac:spMkLst>
            <pc:docMk/>
            <pc:sldMk cId="473102251" sldId="264"/>
            <ac:spMk id="25" creationId="{6C5E34EC-3150-433E-9163-3D2CBC0C439F}"/>
          </ac:spMkLst>
        </pc:spChg>
        <pc:grpChg chg="add mod">
          <ac:chgData name="José Antonio Álvarez Antolínez" userId="bff084b8-8b98-4f88-a07b-7ea84b94cd74" providerId="ADAL" clId="{A97D10F2-4F38-4B60-B126-9D60194CD7A1}" dt="2019-02-25T23:55:59.541" v="6949" actId="14100"/>
          <ac:grpSpMkLst>
            <pc:docMk/>
            <pc:sldMk cId="473102251" sldId="264"/>
            <ac:grpSpMk id="2" creationId="{C302B370-5B07-41B1-8D02-BB87F2143BE5}"/>
          </ac:grpSpMkLst>
        </pc:grpChg>
        <pc:grpChg chg="add mod">
          <ac:chgData name="José Antonio Álvarez Antolínez" userId="bff084b8-8b98-4f88-a07b-7ea84b94cd74" providerId="ADAL" clId="{A97D10F2-4F38-4B60-B126-9D60194CD7A1}" dt="2019-02-25T23:54:20.920" v="6937" actId="164"/>
          <ac:grpSpMkLst>
            <pc:docMk/>
            <pc:sldMk cId="473102251" sldId="264"/>
            <ac:grpSpMk id="5" creationId="{66EAB8F2-B814-4CBB-B77E-3F4DD45EF614}"/>
          </ac:grpSpMkLst>
        </pc:grpChg>
        <pc:picChg chg="add del mod">
          <ac:chgData name="José Antonio Álvarez Antolínez" userId="bff084b8-8b98-4f88-a07b-7ea84b94cd74" providerId="ADAL" clId="{A97D10F2-4F38-4B60-B126-9D60194CD7A1}" dt="2019-02-22T22:41:40.100" v="1496" actId="478"/>
          <ac:picMkLst>
            <pc:docMk/>
            <pc:sldMk cId="473102251" sldId="264"/>
            <ac:picMk id="4" creationId="{E828AE94-989B-478F-A47E-AE091CD254BE}"/>
          </ac:picMkLst>
        </pc:picChg>
        <pc:picChg chg="del">
          <ac:chgData name="José Antonio Álvarez Antolínez" userId="bff084b8-8b98-4f88-a07b-7ea84b94cd74" providerId="ADAL" clId="{A97D10F2-4F38-4B60-B126-9D60194CD7A1}" dt="2019-02-22T22:41:25.946" v="1494" actId="478"/>
          <ac:picMkLst>
            <pc:docMk/>
            <pc:sldMk cId="473102251" sldId="264"/>
            <ac:picMk id="6" creationId="{0224B766-8333-4346-8DE8-D2B094062859}"/>
          </ac:picMkLst>
        </pc:picChg>
        <pc:picChg chg="add mod modCrop">
          <ac:chgData name="José Antonio Álvarez Antolínez" userId="bff084b8-8b98-4f88-a07b-7ea84b94cd74" providerId="ADAL" clId="{A97D10F2-4F38-4B60-B126-9D60194CD7A1}" dt="2019-02-25T07:26:25.738" v="5706" actId="164"/>
          <ac:picMkLst>
            <pc:docMk/>
            <pc:sldMk cId="473102251" sldId="264"/>
            <ac:picMk id="8" creationId="{3E696375-01A0-4FA2-B43F-57B6C7BA9C3E}"/>
          </ac:picMkLst>
        </pc:picChg>
        <pc:picChg chg="del">
          <ac:chgData name="José Antonio Álvarez Antolínez" userId="bff084b8-8b98-4f88-a07b-7ea84b94cd74" providerId="ADAL" clId="{A97D10F2-4F38-4B60-B126-9D60194CD7A1}" dt="2019-02-22T22:41:17.958" v="1493" actId="478"/>
          <ac:picMkLst>
            <pc:docMk/>
            <pc:sldMk cId="473102251" sldId="264"/>
            <ac:picMk id="16" creationId="{1C9ABB38-4140-4625-B5B8-B522C77DCF8B}"/>
          </ac:picMkLst>
        </pc:picChg>
        <pc:picChg chg="add mod modCrop">
          <ac:chgData name="José Antonio Álvarez Antolínez" userId="bff084b8-8b98-4f88-a07b-7ea84b94cd74" providerId="ADAL" clId="{A97D10F2-4F38-4B60-B126-9D60194CD7A1}" dt="2019-02-25T23:54:20.920" v="6937" actId="164"/>
          <ac:picMkLst>
            <pc:docMk/>
            <pc:sldMk cId="473102251" sldId="264"/>
            <ac:picMk id="19" creationId="{1596E6BC-FF99-4297-8DBE-592355BEFF93}"/>
          </ac:picMkLst>
        </pc:picChg>
        <pc:picChg chg="add mod">
          <ac:chgData name="José Antonio Álvarez Antolínez" userId="bff084b8-8b98-4f88-a07b-7ea84b94cd74" providerId="ADAL" clId="{A97D10F2-4F38-4B60-B126-9D60194CD7A1}" dt="2019-02-22T23:13:42.052" v="1866" actId="14100"/>
          <ac:picMkLst>
            <pc:docMk/>
            <pc:sldMk cId="473102251" sldId="264"/>
            <ac:picMk id="24" creationId="{88501FC1-E596-460E-B5E1-1E2F37A8C5A0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1:48.667" v="5803" actId="20577"/>
        <pc:sldMkLst>
          <pc:docMk/>
          <pc:sldMk cId="2586987177" sldId="265"/>
        </pc:sldMkLst>
        <pc:spChg chg="mod">
          <ac:chgData name="José Antonio Álvarez Antolínez" userId="bff084b8-8b98-4f88-a07b-7ea84b94cd74" providerId="ADAL" clId="{A97D10F2-4F38-4B60-B126-9D60194CD7A1}" dt="2019-02-24T22:45:41.636" v="4790" actId="1076"/>
          <ac:spMkLst>
            <pc:docMk/>
            <pc:sldMk cId="2586987177" sldId="265"/>
            <ac:spMk id="3" creationId="{00000000-0000-0000-0000-000000000000}"/>
          </ac:spMkLst>
        </pc:spChg>
        <pc:spChg chg="mod">
          <ac:chgData name="José Antonio Álvarez Antolínez" userId="bff084b8-8b98-4f88-a07b-7ea84b94cd74" providerId="ADAL" clId="{A97D10F2-4F38-4B60-B126-9D60194CD7A1}" dt="2019-02-25T07:28:45.738" v="5719" actId="1076"/>
          <ac:spMkLst>
            <pc:docMk/>
            <pc:sldMk cId="2586987177" sldId="265"/>
            <ac:spMk id="13" creationId="{62B59133-698E-4951-9602-F7456FA6D34B}"/>
          </ac:spMkLst>
        </pc:spChg>
        <pc:spChg chg="mod">
          <ac:chgData name="José Antonio Álvarez Antolínez" userId="bff084b8-8b98-4f88-a07b-7ea84b94cd74" providerId="ADAL" clId="{A97D10F2-4F38-4B60-B126-9D60194CD7A1}" dt="2019-02-25T07:28:37.012" v="5718" actId="1076"/>
          <ac:spMkLst>
            <pc:docMk/>
            <pc:sldMk cId="2586987177" sldId="265"/>
            <ac:spMk id="14" creationId="{ABE1B160-79B5-470B-AF6A-FE5D77B930EB}"/>
          </ac:spMkLst>
        </pc:spChg>
        <pc:spChg chg="mod">
          <ac:chgData name="José Antonio Álvarez Antolínez" userId="bff084b8-8b98-4f88-a07b-7ea84b94cd74" providerId="ADAL" clId="{A97D10F2-4F38-4B60-B126-9D60194CD7A1}" dt="2019-02-25T07:29:13.107" v="5723" actId="1076"/>
          <ac:spMkLst>
            <pc:docMk/>
            <pc:sldMk cId="2586987177" sldId="265"/>
            <ac:spMk id="15" creationId="{AA3AAD30-CD0E-49B3-967F-2022DE13D8BF}"/>
          </ac:spMkLst>
        </pc:spChg>
        <pc:spChg chg="add mod">
          <ac:chgData name="José Antonio Álvarez Antolínez" userId="bff084b8-8b98-4f88-a07b-7ea84b94cd74" providerId="ADAL" clId="{A97D10F2-4F38-4B60-B126-9D60194CD7A1}" dt="2019-02-25T07:27:50.952" v="5710" actId="164"/>
          <ac:spMkLst>
            <pc:docMk/>
            <pc:sldMk cId="2586987177" sldId="265"/>
            <ac:spMk id="16" creationId="{5D2B2304-38F5-43A8-A0A0-6E10ED70DA69}"/>
          </ac:spMkLst>
        </pc:spChg>
        <pc:spChg chg="add mod">
          <ac:chgData name="José Antonio Álvarez Antolínez" userId="bff084b8-8b98-4f88-a07b-7ea84b94cd74" providerId="ADAL" clId="{A97D10F2-4F38-4B60-B126-9D60194CD7A1}" dt="2019-02-25T08:51:48.667" v="5803" actId="20577"/>
          <ac:spMkLst>
            <pc:docMk/>
            <pc:sldMk cId="2586987177" sldId="265"/>
            <ac:spMk id="17" creationId="{A35F8FAD-EEB2-40F2-8C02-3C089913E272}"/>
          </ac:spMkLst>
        </pc:spChg>
        <pc:spChg chg="del mod">
          <ac:chgData name="José Antonio Álvarez Antolínez" userId="bff084b8-8b98-4f88-a07b-7ea84b94cd74" providerId="ADAL" clId="{A97D10F2-4F38-4B60-B126-9D60194CD7A1}" dt="2019-02-25T07:28:09.572" v="5714" actId="478"/>
          <ac:spMkLst>
            <pc:docMk/>
            <pc:sldMk cId="2586987177" sldId="265"/>
            <ac:spMk id="17" creationId="{6F8CE6E5-A17C-4087-B828-24C0DC2185E5}"/>
          </ac:spMkLst>
        </pc:spChg>
        <pc:spChg chg="mod">
          <ac:chgData name="José Antonio Álvarez Antolínez" userId="bff084b8-8b98-4f88-a07b-7ea84b94cd74" providerId="ADAL" clId="{A97D10F2-4F38-4B60-B126-9D60194CD7A1}" dt="2019-02-25T07:28:23.375" v="5716" actId="1076"/>
          <ac:spMkLst>
            <pc:docMk/>
            <pc:sldMk cId="2586987177" sldId="265"/>
            <ac:spMk id="18" creationId="{917AD916-AD06-4948-9205-B8298A580F02}"/>
          </ac:spMkLst>
        </pc:spChg>
        <pc:spChg chg="add mod">
          <ac:chgData name="José Antonio Álvarez Antolínez" userId="bff084b8-8b98-4f88-a07b-7ea84b94cd74" providerId="ADAL" clId="{A97D10F2-4F38-4B60-B126-9D60194CD7A1}" dt="2019-02-25T07:27:50.952" v="5710" actId="164"/>
          <ac:spMkLst>
            <pc:docMk/>
            <pc:sldMk cId="2586987177" sldId="265"/>
            <ac:spMk id="20" creationId="{E64CFDB5-5DF2-4B74-A9FD-38A9C0B18C3A}"/>
          </ac:spMkLst>
        </pc:spChg>
        <pc:spChg chg="add mod">
          <ac:chgData name="José Antonio Álvarez Antolínez" userId="bff084b8-8b98-4f88-a07b-7ea84b94cd74" providerId="ADAL" clId="{A97D10F2-4F38-4B60-B126-9D60194CD7A1}" dt="2019-02-25T07:27:50.952" v="5710" actId="164"/>
          <ac:spMkLst>
            <pc:docMk/>
            <pc:sldMk cId="2586987177" sldId="265"/>
            <ac:spMk id="21" creationId="{D3556267-B28F-4D7E-8299-CB4157805FDC}"/>
          </ac:spMkLst>
        </pc:spChg>
        <pc:spChg chg="add mod">
          <ac:chgData name="José Antonio Álvarez Antolínez" userId="bff084b8-8b98-4f88-a07b-7ea84b94cd74" providerId="ADAL" clId="{A97D10F2-4F38-4B60-B126-9D60194CD7A1}" dt="2019-02-25T07:27:50.952" v="5710" actId="164"/>
          <ac:spMkLst>
            <pc:docMk/>
            <pc:sldMk cId="2586987177" sldId="265"/>
            <ac:spMk id="22" creationId="{75E2EC5F-9FAC-49C7-BFEC-C3837D05643D}"/>
          </ac:spMkLst>
        </pc:spChg>
        <pc:grpChg chg="add mod">
          <ac:chgData name="José Antonio Álvarez Antolínez" userId="bff084b8-8b98-4f88-a07b-7ea84b94cd74" providerId="ADAL" clId="{A97D10F2-4F38-4B60-B126-9D60194CD7A1}" dt="2019-02-25T07:28:15.209" v="5715" actId="14100"/>
          <ac:grpSpMkLst>
            <pc:docMk/>
            <pc:sldMk cId="2586987177" sldId="265"/>
            <ac:grpSpMk id="2" creationId="{F32EB3CB-2AC7-442F-AEF0-7A1F0CBF9619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2T22:47:18.598" v="1558" actId="1076"/>
          <ac:graphicFrameMkLst>
            <pc:docMk/>
            <pc:sldMk cId="2586987177" sldId="265"/>
            <ac:graphicFrameMk id="2" creationId="{3F24B0D2-E742-41AE-8F4E-D726D5D04B96}"/>
          </ac:graphicFrameMkLst>
        </pc:graphicFrameChg>
        <pc:picChg chg="add mod">
          <ac:chgData name="José Antonio Álvarez Antolínez" userId="bff084b8-8b98-4f88-a07b-7ea84b94cd74" providerId="ADAL" clId="{A97D10F2-4F38-4B60-B126-9D60194CD7A1}" dt="2019-02-25T07:27:50.952" v="5710" actId="164"/>
          <ac:picMkLst>
            <pc:docMk/>
            <pc:sldMk cId="2586987177" sldId="265"/>
            <ac:picMk id="5" creationId="{09D2B0D7-C249-4851-B81E-51D5E79A27E4}"/>
          </ac:picMkLst>
        </pc:picChg>
        <pc:picChg chg="del">
          <ac:chgData name="José Antonio Álvarez Antolínez" userId="bff084b8-8b98-4f88-a07b-7ea84b94cd74" providerId="ADAL" clId="{A97D10F2-4F38-4B60-B126-9D60194CD7A1}" dt="2019-02-22T22:47:18.028" v="1555" actId="478"/>
          <ac:picMkLst>
            <pc:docMk/>
            <pc:sldMk cId="2586987177" sldId="265"/>
            <ac:picMk id="8" creationId="{3E696375-01A0-4FA2-B43F-57B6C7BA9C3E}"/>
          </ac:picMkLst>
        </pc:picChg>
        <pc:picChg chg="del">
          <ac:chgData name="José Antonio Álvarez Antolínez" userId="bff084b8-8b98-4f88-a07b-7ea84b94cd74" providerId="ADAL" clId="{A97D10F2-4F38-4B60-B126-9D60194CD7A1}" dt="2019-02-22T22:47:23.462" v="1560" actId="478"/>
          <ac:picMkLst>
            <pc:docMk/>
            <pc:sldMk cId="2586987177" sldId="265"/>
            <ac:picMk id="19" creationId="{1596E6BC-FF99-4297-8DBE-592355BEFF93}"/>
          </ac:picMkLst>
        </pc:picChg>
        <pc:picChg chg="add mod">
          <ac:chgData name="José Antonio Álvarez Antolínez" userId="bff084b8-8b98-4f88-a07b-7ea84b94cd74" providerId="ADAL" clId="{A97D10F2-4F38-4B60-B126-9D60194CD7A1}" dt="2019-02-22T23:13:54.956" v="1868" actId="1076"/>
          <ac:picMkLst>
            <pc:docMk/>
            <pc:sldMk cId="2586987177" sldId="265"/>
            <ac:picMk id="23" creationId="{9846C414-7A9C-4AFA-80AB-AB189EE05124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23:29:31.606" v="6935" actId="20577"/>
        <pc:sldMkLst>
          <pc:docMk/>
          <pc:sldMk cId="1142525596" sldId="266"/>
        </pc:sldMkLst>
        <pc:spChg chg="mod">
          <ac:chgData name="José Antonio Álvarez Antolínez" userId="bff084b8-8b98-4f88-a07b-7ea84b94cd74" providerId="ADAL" clId="{A97D10F2-4F38-4B60-B126-9D60194CD7A1}" dt="2019-02-24T22:45:30.810" v="4788" actId="14100"/>
          <ac:spMkLst>
            <pc:docMk/>
            <pc:sldMk cId="1142525596" sldId="266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2T22:54:32.506" v="1669" actId="1076"/>
          <ac:spMkLst>
            <pc:docMk/>
            <pc:sldMk cId="1142525596" sldId="266"/>
            <ac:spMk id="4" creationId="{9D70E872-8CB7-48AB-93B4-50B55E0E1854}"/>
          </ac:spMkLst>
        </pc:spChg>
        <pc:spChg chg="add">
          <ac:chgData name="José Antonio Álvarez Antolínez" userId="bff084b8-8b98-4f88-a07b-7ea84b94cd74" providerId="ADAL" clId="{A97D10F2-4F38-4B60-B126-9D60194CD7A1}" dt="2019-02-22T23:04:20.813" v="1802" actId="732"/>
          <ac:spMkLst>
            <pc:docMk/>
            <pc:sldMk cId="1142525596" sldId="266"/>
            <ac:spMk id="5" creationId="{F2140168-485C-488D-ADEE-85B3C83ED4F9}"/>
          </ac:spMkLst>
        </pc:spChg>
        <pc:spChg chg="add mod">
          <ac:chgData name="José Antonio Álvarez Antolínez" userId="bff084b8-8b98-4f88-a07b-7ea84b94cd74" providerId="ADAL" clId="{A97D10F2-4F38-4B60-B126-9D60194CD7A1}" dt="2019-02-25T23:29:31.606" v="6935" actId="20577"/>
          <ac:spMkLst>
            <pc:docMk/>
            <pc:sldMk cId="1142525596" sldId="266"/>
            <ac:spMk id="9" creationId="{0E705823-6240-4DF0-BB59-281549B93464}"/>
          </ac:spMkLst>
        </pc:spChg>
        <pc:picChg chg="add mod">
          <ac:chgData name="José Antonio Álvarez Antolínez" userId="bff084b8-8b98-4f88-a07b-7ea84b94cd74" providerId="ADAL" clId="{A97D10F2-4F38-4B60-B126-9D60194CD7A1}" dt="2019-02-24T22:44:24.399" v="4719" actId="1076"/>
          <ac:picMkLst>
            <pc:docMk/>
            <pc:sldMk cId="1142525596" sldId="266"/>
            <ac:picMk id="2" creationId="{6143DBB1-CB18-4F5D-8D7A-175B830D6E93}"/>
          </ac:picMkLst>
        </pc:picChg>
        <pc:picChg chg="del">
          <ac:chgData name="José Antonio Álvarez Antolínez" userId="bff084b8-8b98-4f88-a07b-7ea84b94cd74" providerId="ADAL" clId="{A97D10F2-4F38-4B60-B126-9D60194CD7A1}" dt="2019-02-22T22:50:15.940" v="1570" actId="478"/>
          <ac:picMkLst>
            <pc:docMk/>
            <pc:sldMk cId="1142525596" sldId="266"/>
            <ac:picMk id="6" creationId="{0224B766-8333-4346-8DE8-D2B094062859}"/>
          </ac:picMkLst>
        </pc:picChg>
        <pc:picChg chg="add del mod modCrop">
          <ac:chgData name="José Antonio Álvarez Antolínez" userId="bff084b8-8b98-4f88-a07b-7ea84b94cd74" providerId="ADAL" clId="{A97D10F2-4F38-4B60-B126-9D60194CD7A1}" dt="2019-02-22T23:09:46.787" v="1814" actId="478"/>
          <ac:picMkLst>
            <pc:docMk/>
            <pc:sldMk cId="1142525596" sldId="266"/>
            <ac:picMk id="8" creationId="{A0DCE918-FB42-4DFE-90F5-83239FEDBFE3}"/>
          </ac:picMkLst>
        </pc:picChg>
        <pc:picChg chg="del">
          <ac:chgData name="José Antonio Álvarez Antolínez" userId="bff084b8-8b98-4f88-a07b-7ea84b94cd74" providerId="ADAL" clId="{A97D10F2-4F38-4B60-B126-9D60194CD7A1}" dt="2019-02-22T22:50:16.836" v="1571" actId="478"/>
          <ac:picMkLst>
            <pc:docMk/>
            <pc:sldMk cId="1142525596" sldId="266"/>
            <ac:picMk id="16" creationId="{1C9ABB38-4140-4625-B5B8-B522C77DCF8B}"/>
          </ac:picMkLst>
        </pc:picChg>
        <pc:picChg chg="add mod modCrop">
          <ac:chgData name="José Antonio Álvarez Antolínez" userId="bff084b8-8b98-4f88-a07b-7ea84b94cd74" providerId="ADAL" clId="{A97D10F2-4F38-4B60-B126-9D60194CD7A1}" dt="2019-02-22T23:10:12.996" v="1819" actId="732"/>
          <ac:picMkLst>
            <pc:docMk/>
            <pc:sldMk cId="1142525596" sldId="266"/>
            <ac:picMk id="2052" creationId="{23369422-56F2-4B09-BF3F-63E74E0C6485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2:24.344" v="5810" actId="1076"/>
        <pc:sldMkLst>
          <pc:docMk/>
          <pc:sldMk cId="1839172292" sldId="267"/>
        </pc:sldMkLst>
        <pc:spChg chg="mod">
          <ac:chgData name="José Antonio Álvarez Antolínez" userId="bff084b8-8b98-4f88-a07b-7ea84b94cd74" providerId="ADAL" clId="{A97D10F2-4F38-4B60-B126-9D60194CD7A1}" dt="2019-02-24T22:45:44.633" v="4791" actId="1076"/>
          <ac:spMkLst>
            <pc:docMk/>
            <pc:sldMk cId="1839172292" sldId="267"/>
            <ac:spMk id="3" creationId="{00000000-0000-0000-0000-000000000000}"/>
          </ac:spMkLst>
        </pc:spChg>
        <pc:spChg chg="del">
          <ac:chgData name="José Antonio Álvarez Antolínez" userId="bff084b8-8b98-4f88-a07b-7ea84b94cd74" providerId="ADAL" clId="{A97D10F2-4F38-4B60-B126-9D60194CD7A1}" dt="2019-02-25T07:30:34.291" v="5735" actId="478"/>
          <ac:spMkLst>
            <pc:docMk/>
            <pc:sldMk cId="1839172292" sldId="267"/>
            <ac:spMk id="12" creationId="{926FD339-E79B-40EC-9628-9794C417A8A4}"/>
          </ac:spMkLst>
        </pc:spChg>
        <pc:spChg chg="mod">
          <ac:chgData name="José Antonio Álvarez Antolínez" userId="bff084b8-8b98-4f88-a07b-7ea84b94cd74" providerId="ADAL" clId="{A97D10F2-4F38-4B60-B126-9D60194CD7A1}" dt="2019-02-25T07:30:20.365" v="5732" actId="1076"/>
          <ac:spMkLst>
            <pc:docMk/>
            <pc:sldMk cId="1839172292" sldId="267"/>
            <ac:spMk id="13" creationId="{62B59133-698E-4951-9602-F7456FA6D34B}"/>
          </ac:spMkLst>
        </pc:spChg>
        <pc:spChg chg="mod">
          <ac:chgData name="José Antonio Álvarez Antolínez" userId="bff084b8-8b98-4f88-a07b-7ea84b94cd74" providerId="ADAL" clId="{A97D10F2-4F38-4B60-B126-9D60194CD7A1}" dt="2019-02-25T07:30:23.551" v="5733" actId="1076"/>
          <ac:spMkLst>
            <pc:docMk/>
            <pc:sldMk cId="1839172292" sldId="267"/>
            <ac:spMk id="14" creationId="{ABE1B160-79B5-470B-AF6A-FE5D77B930EB}"/>
          </ac:spMkLst>
        </pc:spChg>
        <pc:spChg chg="mod">
          <ac:chgData name="José Antonio Álvarez Antolínez" userId="bff084b8-8b98-4f88-a07b-7ea84b94cd74" providerId="ADAL" clId="{A97D10F2-4F38-4B60-B126-9D60194CD7A1}" dt="2019-02-25T07:30:29.732" v="5734" actId="1076"/>
          <ac:spMkLst>
            <pc:docMk/>
            <pc:sldMk cId="1839172292" sldId="267"/>
            <ac:spMk id="15" creationId="{AA3AAD30-CD0E-49B3-967F-2022DE13D8BF}"/>
          </ac:spMkLst>
        </pc:spChg>
        <pc:spChg chg="add mod">
          <ac:chgData name="José Antonio Álvarez Antolínez" userId="bff084b8-8b98-4f88-a07b-7ea84b94cd74" providerId="ADAL" clId="{A97D10F2-4F38-4B60-B126-9D60194CD7A1}" dt="2019-02-25T07:29:37.044" v="5724" actId="164"/>
          <ac:spMkLst>
            <pc:docMk/>
            <pc:sldMk cId="1839172292" sldId="267"/>
            <ac:spMk id="16" creationId="{29A7B1A6-D319-4BCC-87AC-3922DCD8802E}"/>
          </ac:spMkLst>
        </pc:spChg>
        <pc:spChg chg="del mod">
          <ac:chgData name="José Antonio Álvarez Antolínez" userId="bff084b8-8b98-4f88-a07b-7ea84b94cd74" providerId="ADAL" clId="{A97D10F2-4F38-4B60-B126-9D60194CD7A1}" dt="2019-02-25T07:29:46.159" v="5726" actId="478"/>
          <ac:spMkLst>
            <pc:docMk/>
            <pc:sldMk cId="1839172292" sldId="267"/>
            <ac:spMk id="17" creationId="{6F8CE6E5-A17C-4087-B828-24C0DC2185E5}"/>
          </ac:spMkLst>
        </pc:spChg>
        <pc:spChg chg="add mod">
          <ac:chgData name="José Antonio Álvarez Antolínez" userId="bff084b8-8b98-4f88-a07b-7ea84b94cd74" providerId="ADAL" clId="{A97D10F2-4F38-4B60-B126-9D60194CD7A1}" dt="2019-02-25T08:52:24.344" v="5810" actId="1076"/>
          <ac:spMkLst>
            <pc:docMk/>
            <pc:sldMk cId="1839172292" sldId="267"/>
            <ac:spMk id="17" creationId="{A0BF06D0-2D4F-447C-A0A5-63BE955F6E60}"/>
          </ac:spMkLst>
        </pc:spChg>
        <pc:spChg chg="mod">
          <ac:chgData name="José Antonio Álvarez Antolínez" userId="bff084b8-8b98-4f88-a07b-7ea84b94cd74" providerId="ADAL" clId="{A97D10F2-4F38-4B60-B126-9D60194CD7A1}" dt="2019-02-25T07:30:38.029" v="5736" actId="1076"/>
          <ac:spMkLst>
            <pc:docMk/>
            <pc:sldMk cId="1839172292" sldId="267"/>
            <ac:spMk id="18" creationId="{917AD916-AD06-4948-9205-B8298A580F02}"/>
          </ac:spMkLst>
        </pc:spChg>
        <pc:spChg chg="add mod">
          <ac:chgData name="José Antonio Álvarez Antolínez" userId="bff084b8-8b98-4f88-a07b-7ea84b94cd74" providerId="ADAL" clId="{A97D10F2-4F38-4B60-B126-9D60194CD7A1}" dt="2019-02-25T07:29:37.044" v="5724" actId="164"/>
          <ac:spMkLst>
            <pc:docMk/>
            <pc:sldMk cId="1839172292" sldId="267"/>
            <ac:spMk id="19" creationId="{1FBDFE7E-EB4C-4AA0-B589-6FFF5111DC67}"/>
          </ac:spMkLst>
        </pc:spChg>
        <pc:spChg chg="add mod">
          <ac:chgData name="José Antonio Álvarez Antolínez" userId="bff084b8-8b98-4f88-a07b-7ea84b94cd74" providerId="ADAL" clId="{A97D10F2-4F38-4B60-B126-9D60194CD7A1}" dt="2019-02-25T07:29:37.044" v="5724" actId="164"/>
          <ac:spMkLst>
            <pc:docMk/>
            <pc:sldMk cId="1839172292" sldId="267"/>
            <ac:spMk id="20" creationId="{57533D3E-566B-4020-BD83-816BCEA96F7D}"/>
          </ac:spMkLst>
        </pc:spChg>
        <pc:spChg chg="add mod">
          <ac:chgData name="José Antonio Álvarez Antolínez" userId="bff084b8-8b98-4f88-a07b-7ea84b94cd74" providerId="ADAL" clId="{A97D10F2-4F38-4B60-B126-9D60194CD7A1}" dt="2019-02-25T07:29:37.044" v="5724" actId="164"/>
          <ac:spMkLst>
            <pc:docMk/>
            <pc:sldMk cId="1839172292" sldId="267"/>
            <ac:spMk id="21" creationId="{9866EA90-6488-4CA3-97D3-4D51F22D2629}"/>
          </ac:spMkLst>
        </pc:spChg>
        <pc:grpChg chg="add mod">
          <ac:chgData name="José Antonio Álvarez Antolínez" userId="bff084b8-8b98-4f88-a07b-7ea84b94cd74" providerId="ADAL" clId="{A97D10F2-4F38-4B60-B126-9D60194CD7A1}" dt="2019-02-25T07:29:51.904" v="5727" actId="14100"/>
          <ac:grpSpMkLst>
            <pc:docMk/>
            <pc:sldMk cId="1839172292" sldId="267"/>
            <ac:grpSpMk id="2" creationId="{9FDE8DA6-EF50-451B-BAE1-B13EE73AE37C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2T23:14:53.667" v="1875" actId="20577"/>
          <ac:graphicFrameMkLst>
            <pc:docMk/>
            <pc:sldMk cId="1839172292" sldId="267"/>
            <ac:graphicFrameMk id="2" creationId="{5F07B455-CEB0-499E-A4F3-4BD0FB6FF0EA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14:53.113" v="1872" actId="478"/>
          <ac:picMkLst>
            <pc:docMk/>
            <pc:sldMk cId="1839172292" sldId="267"/>
            <ac:picMk id="5" creationId="{09D2B0D7-C249-4851-B81E-51D5E79A27E4}"/>
          </ac:picMkLst>
        </pc:picChg>
        <pc:picChg chg="add mod">
          <ac:chgData name="José Antonio Álvarez Antolínez" userId="bff084b8-8b98-4f88-a07b-7ea84b94cd74" providerId="ADAL" clId="{A97D10F2-4F38-4B60-B126-9D60194CD7A1}" dt="2019-02-25T07:29:37.044" v="5724" actId="164"/>
          <ac:picMkLst>
            <pc:docMk/>
            <pc:sldMk cId="1839172292" sldId="267"/>
            <ac:picMk id="6" creationId="{17C7B44B-5BF8-43D6-BEA8-A5DDDA5D4C4F}"/>
          </ac:picMkLst>
        </pc:picChg>
        <pc:picChg chg="add mod">
          <ac:chgData name="José Antonio Álvarez Antolínez" userId="bff084b8-8b98-4f88-a07b-7ea84b94cd74" providerId="ADAL" clId="{A97D10F2-4F38-4B60-B126-9D60194CD7A1}" dt="2019-02-22T23:14:18.476" v="1870" actId="1076"/>
          <ac:picMkLst>
            <pc:docMk/>
            <pc:sldMk cId="1839172292" sldId="267"/>
            <ac:picMk id="11" creationId="{0BE84CF7-A669-4E44-B872-CC0537574272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2:40.900" v="5817" actId="20577"/>
        <pc:sldMkLst>
          <pc:docMk/>
          <pc:sldMk cId="1150723152" sldId="268"/>
        </pc:sldMkLst>
        <pc:spChg chg="mod">
          <ac:chgData name="José Antonio Álvarez Antolínez" userId="bff084b8-8b98-4f88-a07b-7ea84b94cd74" providerId="ADAL" clId="{A97D10F2-4F38-4B60-B126-9D60194CD7A1}" dt="2019-02-24T22:45:47.957" v="4792" actId="1076"/>
          <ac:spMkLst>
            <pc:docMk/>
            <pc:sldMk cId="1150723152" sldId="268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2:40.900" v="5817" actId="20577"/>
          <ac:spMkLst>
            <pc:docMk/>
            <pc:sldMk cId="1150723152" sldId="268"/>
            <ac:spMk id="6" creationId="{36E08406-4246-486B-B9FF-34922032A029}"/>
          </ac:spMkLst>
        </pc:spChg>
        <pc:spChg chg="del mod">
          <ac:chgData name="José Antonio Álvarez Antolínez" userId="bff084b8-8b98-4f88-a07b-7ea84b94cd74" providerId="ADAL" clId="{A97D10F2-4F38-4B60-B126-9D60194CD7A1}" dt="2019-02-22T23:16:01.438" v="1887" actId="478"/>
          <ac:spMkLst>
            <pc:docMk/>
            <pc:sldMk cId="1150723152" sldId="268"/>
            <ac:spMk id="7" creationId="{D52F5A5A-6A72-446B-806F-92EFDBE79FC9}"/>
          </ac:spMkLst>
        </pc:spChg>
        <pc:spChg chg="add del mod">
          <ac:chgData name="José Antonio Álvarez Antolínez" userId="bff084b8-8b98-4f88-a07b-7ea84b94cd74" providerId="ADAL" clId="{A97D10F2-4F38-4B60-B126-9D60194CD7A1}" dt="2019-02-22T23:16:04.438" v="1888" actId="478"/>
          <ac:spMkLst>
            <pc:docMk/>
            <pc:sldMk cId="1150723152" sldId="268"/>
            <ac:spMk id="8" creationId="{E36D75DA-4DFD-4397-9B84-D93C9C1908ED}"/>
          </ac:spMkLst>
        </pc:spChg>
        <pc:spChg chg="del">
          <ac:chgData name="José Antonio Álvarez Antolínez" userId="bff084b8-8b98-4f88-a07b-7ea84b94cd74" providerId="ADAL" clId="{A97D10F2-4F38-4B60-B126-9D60194CD7A1}" dt="2019-02-22T23:16:08.146" v="1890" actId="478"/>
          <ac:spMkLst>
            <pc:docMk/>
            <pc:sldMk cId="1150723152" sldId="268"/>
            <ac:spMk id="12" creationId="{926FD339-E79B-40EC-9628-9794C417A8A4}"/>
          </ac:spMkLst>
        </pc:spChg>
        <pc:spChg chg="del">
          <ac:chgData name="José Antonio Álvarez Antolínez" userId="bff084b8-8b98-4f88-a07b-7ea84b94cd74" providerId="ADAL" clId="{A97D10F2-4F38-4B60-B126-9D60194CD7A1}" dt="2019-02-22T23:16:05.980" v="1889" actId="478"/>
          <ac:spMkLst>
            <pc:docMk/>
            <pc:sldMk cId="1150723152" sldId="268"/>
            <ac:spMk id="13" creationId="{62B59133-698E-4951-9602-F7456FA6D34B}"/>
          </ac:spMkLst>
        </pc:spChg>
        <pc:spChg chg="del">
          <ac:chgData name="José Antonio Álvarez Antolínez" userId="bff084b8-8b98-4f88-a07b-7ea84b94cd74" providerId="ADAL" clId="{A97D10F2-4F38-4B60-B126-9D60194CD7A1}" dt="2019-02-22T23:16:08.146" v="1890" actId="478"/>
          <ac:spMkLst>
            <pc:docMk/>
            <pc:sldMk cId="1150723152" sldId="268"/>
            <ac:spMk id="14" creationId="{ABE1B160-79B5-470B-AF6A-FE5D77B930EB}"/>
          </ac:spMkLst>
        </pc:spChg>
        <pc:spChg chg="del">
          <ac:chgData name="José Antonio Álvarez Antolínez" userId="bff084b8-8b98-4f88-a07b-7ea84b94cd74" providerId="ADAL" clId="{A97D10F2-4F38-4B60-B126-9D60194CD7A1}" dt="2019-02-22T23:16:08.146" v="1890" actId="478"/>
          <ac:spMkLst>
            <pc:docMk/>
            <pc:sldMk cId="1150723152" sldId="268"/>
            <ac:spMk id="15" creationId="{AA3AAD30-CD0E-49B3-967F-2022DE13D8BF}"/>
          </ac:spMkLst>
        </pc:spChg>
        <pc:spChg chg="del">
          <ac:chgData name="José Antonio Álvarez Antolínez" userId="bff084b8-8b98-4f88-a07b-7ea84b94cd74" providerId="ADAL" clId="{A97D10F2-4F38-4B60-B126-9D60194CD7A1}" dt="2019-02-22T23:16:10.003" v="1891" actId="478"/>
          <ac:spMkLst>
            <pc:docMk/>
            <pc:sldMk cId="1150723152" sldId="268"/>
            <ac:spMk id="16" creationId="{29A7B1A6-D319-4BCC-87AC-3922DCD8802E}"/>
          </ac:spMkLst>
        </pc:spChg>
        <pc:spChg chg="del">
          <ac:chgData name="José Antonio Álvarez Antolínez" userId="bff084b8-8b98-4f88-a07b-7ea84b94cd74" providerId="ADAL" clId="{A97D10F2-4F38-4B60-B126-9D60194CD7A1}" dt="2019-02-22T23:16:08.146" v="1890" actId="478"/>
          <ac:spMkLst>
            <pc:docMk/>
            <pc:sldMk cId="1150723152" sldId="268"/>
            <ac:spMk id="18" creationId="{917AD916-AD06-4948-9205-B8298A580F02}"/>
          </ac:spMkLst>
        </pc:spChg>
        <pc:spChg chg="del">
          <ac:chgData name="José Antonio Álvarez Antolínez" userId="bff084b8-8b98-4f88-a07b-7ea84b94cd74" providerId="ADAL" clId="{A97D10F2-4F38-4B60-B126-9D60194CD7A1}" dt="2019-02-22T23:16:11.477" v="1892" actId="478"/>
          <ac:spMkLst>
            <pc:docMk/>
            <pc:sldMk cId="1150723152" sldId="268"/>
            <ac:spMk id="19" creationId="{1FBDFE7E-EB4C-4AA0-B589-6FFF5111DC67}"/>
          </ac:spMkLst>
        </pc:spChg>
        <pc:spChg chg="del">
          <ac:chgData name="José Antonio Álvarez Antolínez" userId="bff084b8-8b98-4f88-a07b-7ea84b94cd74" providerId="ADAL" clId="{A97D10F2-4F38-4B60-B126-9D60194CD7A1}" dt="2019-02-22T23:16:13.242" v="1893" actId="478"/>
          <ac:spMkLst>
            <pc:docMk/>
            <pc:sldMk cId="1150723152" sldId="268"/>
            <ac:spMk id="20" creationId="{57533D3E-566B-4020-BD83-816BCEA96F7D}"/>
          </ac:spMkLst>
        </pc:spChg>
        <pc:spChg chg="del">
          <ac:chgData name="José Antonio Álvarez Antolínez" userId="bff084b8-8b98-4f88-a07b-7ea84b94cd74" providerId="ADAL" clId="{A97D10F2-4F38-4B60-B126-9D60194CD7A1}" dt="2019-02-22T23:16:14.731" v="1894" actId="478"/>
          <ac:spMkLst>
            <pc:docMk/>
            <pc:sldMk cId="1150723152" sldId="268"/>
            <ac:spMk id="21" creationId="{9866EA90-6488-4CA3-97D3-4D51F22D2629}"/>
          </ac:spMkLst>
        </pc:spChg>
        <pc:picChg chg="add mod">
          <ac:chgData name="José Antonio Álvarez Antolínez" userId="bff084b8-8b98-4f88-a07b-7ea84b94cd74" providerId="ADAL" clId="{A97D10F2-4F38-4B60-B126-9D60194CD7A1}" dt="2019-02-25T07:31:16.119" v="5737" actId="1076"/>
          <ac:picMkLst>
            <pc:docMk/>
            <pc:sldMk cId="1150723152" sldId="268"/>
            <ac:picMk id="4" creationId="{CFEB46C2-6C72-4F0E-A8D0-93262712A4A6}"/>
          </ac:picMkLst>
        </pc:picChg>
        <pc:picChg chg="del">
          <ac:chgData name="José Antonio Álvarez Antolínez" userId="bff084b8-8b98-4f88-a07b-7ea84b94cd74" providerId="ADAL" clId="{A97D10F2-4F38-4B60-B126-9D60194CD7A1}" dt="2019-02-22T23:15:33.391" v="1881" actId="478"/>
          <ac:picMkLst>
            <pc:docMk/>
            <pc:sldMk cId="1150723152" sldId="268"/>
            <ac:picMk id="6" creationId="{17C7B44B-5BF8-43D6-BEA8-A5DDDA5D4C4F}"/>
          </ac:picMkLst>
        </pc:picChg>
        <pc:picChg chg="mod ord">
          <ac:chgData name="José Antonio Álvarez Antolínez" userId="bff084b8-8b98-4f88-a07b-7ea84b94cd74" providerId="ADAL" clId="{A97D10F2-4F38-4B60-B126-9D60194CD7A1}" dt="2019-02-25T07:31:27.035" v="5740" actId="1076"/>
          <ac:picMkLst>
            <pc:docMk/>
            <pc:sldMk cId="1150723152" sldId="268"/>
            <ac:picMk id="11" creationId="{0BE84CF7-A669-4E44-B872-CC0537574272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2:58.503" v="5821" actId="1076"/>
        <pc:sldMkLst>
          <pc:docMk/>
          <pc:sldMk cId="1438246282" sldId="269"/>
        </pc:sldMkLst>
        <pc:spChg chg="mod">
          <ac:chgData name="José Antonio Álvarez Antolínez" userId="bff084b8-8b98-4f88-a07b-7ea84b94cd74" providerId="ADAL" clId="{A97D10F2-4F38-4B60-B126-9D60194CD7A1}" dt="2019-02-24T22:45:54.806" v="4794" actId="14100"/>
          <ac:spMkLst>
            <pc:docMk/>
            <pc:sldMk cId="1438246282" sldId="269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2:58.503" v="5821" actId="1076"/>
          <ac:spMkLst>
            <pc:docMk/>
            <pc:sldMk cId="1438246282" sldId="269"/>
            <ac:spMk id="7" creationId="{A253B8FE-23DA-474E-A8FC-124ED0A98074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16:54.201" v="1906" actId="20577"/>
          <ac:graphicFrameMkLst>
            <pc:docMk/>
            <pc:sldMk cId="1438246282" sldId="269"/>
            <ac:graphicFrameMk id="2" creationId="{477615F0-2460-4171-983B-4B00105C1342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2T23:37:20.631" v="2019" actId="20577"/>
          <ac:graphicFrameMkLst>
            <pc:docMk/>
            <pc:sldMk cId="1438246282" sldId="269"/>
            <ac:graphicFrameMk id="7" creationId="{78EF9A23-C6F8-43F6-960D-CD17A509BFAA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16:52.951" v="1903" actId="478"/>
          <ac:picMkLst>
            <pc:docMk/>
            <pc:sldMk cId="1438246282" sldId="269"/>
            <ac:picMk id="4" creationId="{CFEB46C2-6C72-4F0E-A8D0-93262712A4A6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17:14.300" v="1912" actId="1076"/>
          <ac:picMkLst>
            <pc:docMk/>
            <pc:sldMk cId="1438246282" sldId="269"/>
            <ac:picMk id="6" creationId="{FFD1E466-B76C-4D2F-96DF-BC36880D3E11}"/>
          </ac:picMkLst>
        </pc:picChg>
        <pc:picChg chg="add del mod">
          <ac:chgData name="José Antonio Álvarez Antolínez" userId="bff084b8-8b98-4f88-a07b-7ea84b94cd74" providerId="ADAL" clId="{A97D10F2-4F38-4B60-B126-9D60194CD7A1}" dt="2019-02-22T23:37:40.384" v="2022" actId="20577"/>
          <ac:picMkLst>
            <pc:docMk/>
            <pc:sldMk cId="1438246282" sldId="269"/>
            <ac:picMk id="9" creationId="{C5731CA5-4FA7-424D-BB37-45FA15462780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3:33.425" v="5833" actId="20577"/>
        <pc:sldMkLst>
          <pc:docMk/>
          <pc:sldMk cId="1766611536" sldId="270"/>
        </pc:sldMkLst>
        <pc:spChg chg="mod">
          <ac:chgData name="José Antonio Álvarez Antolínez" userId="bff084b8-8b98-4f88-a07b-7ea84b94cd74" providerId="ADAL" clId="{A97D10F2-4F38-4B60-B126-9D60194CD7A1}" dt="2019-02-24T22:46:07.491" v="4796" actId="14100"/>
          <ac:spMkLst>
            <pc:docMk/>
            <pc:sldMk cId="1766611536" sldId="270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3:33.425" v="5833" actId="20577"/>
          <ac:spMkLst>
            <pc:docMk/>
            <pc:sldMk cId="1766611536" sldId="270"/>
            <ac:spMk id="6" creationId="{0C4D3204-BF23-4DE5-91A2-6EE28437FB24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17:29.530" v="1917" actId="20577"/>
          <ac:graphicFrameMkLst>
            <pc:docMk/>
            <pc:sldMk cId="1766611536" sldId="270"/>
            <ac:graphicFrameMk id="2" creationId="{C3C85420-A91B-42CC-A587-BC4D3F05F175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5T08:53:26.001" v="5829" actId="1076"/>
          <ac:picMkLst>
            <pc:docMk/>
            <pc:sldMk cId="1766611536" sldId="270"/>
            <ac:picMk id="5" creationId="{135F9B5C-8AAA-4833-B4DD-61A1D3C61BEF}"/>
          </ac:picMkLst>
        </pc:picChg>
        <pc:picChg chg="del">
          <ac:chgData name="José Antonio Álvarez Antolínez" userId="bff084b8-8b98-4f88-a07b-7ea84b94cd74" providerId="ADAL" clId="{A97D10F2-4F38-4B60-B126-9D60194CD7A1}" dt="2019-02-22T23:17:22.277" v="1914" actId="478"/>
          <ac:picMkLst>
            <pc:docMk/>
            <pc:sldMk cId="1766611536" sldId="270"/>
            <ac:picMk id="6" creationId="{FFD1E466-B76C-4D2F-96DF-BC36880D3E11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3:48.752" v="5839" actId="20577"/>
        <pc:sldMkLst>
          <pc:docMk/>
          <pc:sldMk cId="2814169205" sldId="271"/>
        </pc:sldMkLst>
        <pc:spChg chg="mod">
          <ac:chgData name="José Antonio Álvarez Antolínez" userId="bff084b8-8b98-4f88-a07b-7ea84b94cd74" providerId="ADAL" clId="{A97D10F2-4F38-4B60-B126-9D60194CD7A1}" dt="2019-02-24T22:46:15.591" v="4798" actId="14100"/>
          <ac:spMkLst>
            <pc:docMk/>
            <pc:sldMk cId="2814169205" sldId="271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3:48.752" v="5839" actId="20577"/>
          <ac:spMkLst>
            <pc:docMk/>
            <pc:sldMk cId="2814169205" sldId="271"/>
            <ac:spMk id="7" creationId="{9541057A-6D6C-4AAB-B6D3-59F59A218B6D}"/>
          </ac:spMkLst>
        </pc:spChg>
        <pc:spChg chg="add mod">
          <ac:chgData name="José Antonio Álvarez Antolínez" userId="bff084b8-8b98-4f88-a07b-7ea84b94cd74" providerId="ADAL" clId="{A97D10F2-4F38-4B60-B126-9D60194CD7A1}" dt="2019-02-22T23:20:33.526" v="1958" actId="16959"/>
          <ac:spMkLst>
            <pc:docMk/>
            <pc:sldMk cId="2814169205" sldId="271"/>
            <ac:spMk id="9" creationId="{11A29630-B2CE-4A56-90F7-89A7BCD94EDB}"/>
          </ac:spMkLst>
        </pc:spChg>
        <pc:spChg chg="add del mod">
          <ac:chgData name="José Antonio Álvarez Antolínez" userId="bff084b8-8b98-4f88-a07b-7ea84b94cd74" providerId="ADAL" clId="{A97D10F2-4F38-4B60-B126-9D60194CD7A1}" dt="2019-02-22T23:21:01.594" v="1970" actId="478"/>
          <ac:spMkLst>
            <pc:docMk/>
            <pc:sldMk cId="2814169205" sldId="271"/>
            <ac:spMk id="10" creationId="{3C76B5E3-A5B2-4D3A-8691-8CF04CBB5D21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17:59.848" v="1926" actId="20577"/>
          <ac:graphicFrameMkLst>
            <pc:docMk/>
            <pc:sldMk cId="2814169205" sldId="271"/>
            <ac:graphicFrameMk id="2" creationId="{1979FAF5-21F5-4795-BB7A-DFA280A045C0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17:51.572" v="1923" actId="478"/>
          <ac:picMkLst>
            <pc:docMk/>
            <pc:sldMk cId="2814169205" sldId="271"/>
            <ac:picMk id="5" creationId="{135F9B5C-8AAA-4833-B4DD-61A1D3C61BEF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18:18.787" v="1930" actId="167"/>
          <ac:picMkLst>
            <pc:docMk/>
            <pc:sldMk cId="2814169205" sldId="271"/>
            <ac:picMk id="6" creationId="{634A4E1D-5B60-498D-AA08-2C04D9F7AE04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4:08.545" v="5848" actId="20577"/>
        <pc:sldMkLst>
          <pc:docMk/>
          <pc:sldMk cId="752151832" sldId="272"/>
        </pc:sldMkLst>
        <pc:spChg chg="mod">
          <ac:chgData name="José Antonio Álvarez Antolínez" userId="bff084b8-8b98-4f88-a07b-7ea84b94cd74" providerId="ADAL" clId="{A97D10F2-4F38-4B60-B126-9D60194CD7A1}" dt="2019-02-24T22:46:22.614" v="4800" actId="14100"/>
          <ac:spMkLst>
            <pc:docMk/>
            <pc:sldMk cId="752151832" sldId="272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08.545" v="5848" actId="20577"/>
          <ac:spMkLst>
            <pc:docMk/>
            <pc:sldMk cId="752151832" sldId="272"/>
            <ac:spMk id="6" creationId="{283E814D-EC8B-40BD-A6B5-E3615B48508F}"/>
          </ac:spMkLst>
        </pc:spChg>
        <pc:spChg chg="del">
          <ac:chgData name="José Antonio Álvarez Antolínez" userId="bff084b8-8b98-4f88-a07b-7ea84b94cd74" providerId="ADAL" clId="{A97D10F2-4F38-4B60-B126-9D60194CD7A1}" dt="2019-02-22T23:22:51.347" v="1978" actId="478"/>
          <ac:spMkLst>
            <pc:docMk/>
            <pc:sldMk cId="752151832" sldId="272"/>
            <ac:spMk id="9" creationId="{11A29630-B2CE-4A56-90F7-89A7BCD94EDB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22:40.992" v="1975" actId="20577"/>
          <ac:graphicFrameMkLst>
            <pc:docMk/>
            <pc:sldMk cId="752151832" sldId="272"/>
            <ac:graphicFrameMk id="2" creationId="{155D3855-8C66-446B-97A8-F110D24C1215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2T23:22:56.747" v="1980" actId="167"/>
          <ac:picMkLst>
            <pc:docMk/>
            <pc:sldMk cId="752151832" sldId="272"/>
            <ac:picMk id="5" creationId="{5F90D36D-772B-429F-9AFA-B9A76C29DB67}"/>
          </ac:picMkLst>
        </pc:picChg>
        <pc:picChg chg="del">
          <ac:chgData name="José Antonio Álvarez Antolínez" userId="bff084b8-8b98-4f88-a07b-7ea84b94cd74" providerId="ADAL" clId="{A97D10F2-4F38-4B60-B126-9D60194CD7A1}" dt="2019-02-22T23:22:31.693" v="1972" actId="478"/>
          <ac:picMkLst>
            <pc:docMk/>
            <pc:sldMk cId="752151832" sldId="272"/>
            <ac:picMk id="6" creationId="{634A4E1D-5B60-498D-AA08-2C04D9F7AE04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4:29.802" v="5860" actId="20577"/>
        <pc:sldMkLst>
          <pc:docMk/>
          <pc:sldMk cId="2898279496" sldId="273"/>
        </pc:sldMkLst>
        <pc:spChg chg="mod">
          <ac:chgData name="José Antonio Álvarez Antolínez" userId="bff084b8-8b98-4f88-a07b-7ea84b94cd74" providerId="ADAL" clId="{A97D10F2-4F38-4B60-B126-9D60194CD7A1}" dt="2019-02-24T22:46:29.604" v="4802" actId="14100"/>
          <ac:spMkLst>
            <pc:docMk/>
            <pc:sldMk cId="2898279496" sldId="273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29.802" v="5860" actId="20577"/>
          <ac:spMkLst>
            <pc:docMk/>
            <pc:sldMk cId="2898279496" sldId="273"/>
            <ac:spMk id="6" creationId="{5D310893-E7E5-4828-A8CA-C6E467214FA6}"/>
          </ac:spMkLst>
        </pc:spChg>
        <pc:picChg chg="add mod ord">
          <ac:chgData name="José Antonio Álvarez Antolínez" userId="bff084b8-8b98-4f88-a07b-7ea84b94cd74" providerId="ADAL" clId="{A97D10F2-4F38-4B60-B126-9D60194CD7A1}" dt="2019-02-22T23:23:29.400" v="1986" actId="167"/>
          <ac:picMkLst>
            <pc:docMk/>
            <pc:sldMk cId="2898279496" sldId="273"/>
            <ac:picMk id="4" creationId="{C2BC3F43-48BE-42AA-996F-022F1274D5DE}"/>
          </ac:picMkLst>
        </pc:picChg>
        <pc:picChg chg="del">
          <ac:chgData name="José Antonio Álvarez Antolínez" userId="bff084b8-8b98-4f88-a07b-7ea84b94cd74" providerId="ADAL" clId="{A97D10F2-4F38-4B60-B126-9D60194CD7A1}" dt="2019-02-22T23:23:07.993" v="1982" actId="478"/>
          <ac:picMkLst>
            <pc:docMk/>
            <pc:sldMk cId="2898279496" sldId="273"/>
            <ac:picMk id="5" creationId="{5F90D36D-772B-429F-9AFA-B9A76C29DB67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9:05:02.647" v="5950" actId="14100"/>
        <pc:sldMkLst>
          <pc:docMk/>
          <pc:sldMk cId="2747849890" sldId="274"/>
        </pc:sldMkLst>
        <pc:spChg chg="mod">
          <ac:chgData name="José Antonio Álvarez Antolínez" userId="bff084b8-8b98-4f88-a07b-7ea84b94cd74" providerId="ADAL" clId="{A97D10F2-4F38-4B60-B126-9D60194CD7A1}" dt="2019-02-24T22:46:38.647" v="4804" actId="14100"/>
          <ac:spMkLst>
            <pc:docMk/>
            <pc:sldMk cId="2747849890" sldId="274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42.025" v="5866" actId="20577"/>
          <ac:spMkLst>
            <pc:docMk/>
            <pc:sldMk cId="2747849890" sldId="274"/>
            <ac:spMk id="7" creationId="{B212D794-6C41-4DE5-9C6C-4C6E9A412D60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23:40.693" v="1991" actId="1076"/>
          <ac:graphicFrameMkLst>
            <pc:docMk/>
            <pc:sldMk cId="2747849890" sldId="274"/>
            <ac:graphicFrameMk id="2" creationId="{A73FDAE7-0099-49E9-9BB7-4279F05CB5CD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23:35.999" v="1988" actId="478"/>
          <ac:picMkLst>
            <pc:docMk/>
            <pc:sldMk cId="2747849890" sldId="274"/>
            <ac:picMk id="4" creationId="{C2BC3F43-48BE-42AA-996F-022F1274D5DE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23:59.262" v="1995" actId="1076"/>
          <ac:picMkLst>
            <pc:docMk/>
            <pc:sldMk cId="2747849890" sldId="274"/>
            <ac:picMk id="6" creationId="{E6C3422C-C543-4479-853B-C33C25598D8D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2-25T08:54:52.565" v="5872" actId="20577"/>
        <pc:sldMkLst>
          <pc:docMk/>
          <pc:sldMk cId="3162197846" sldId="275"/>
        </pc:sldMkLst>
        <pc:spChg chg="mod">
          <ac:chgData name="José Antonio Álvarez Antolínez" userId="bff084b8-8b98-4f88-a07b-7ea84b94cd74" providerId="ADAL" clId="{A97D10F2-4F38-4B60-B126-9D60194CD7A1}" dt="2019-02-24T22:46:43.913" v="4806" actId="14100"/>
          <ac:spMkLst>
            <pc:docMk/>
            <pc:sldMk cId="3162197846" sldId="275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52.565" v="5872" actId="20577"/>
          <ac:spMkLst>
            <pc:docMk/>
            <pc:sldMk cId="3162197846" sldId="275"/>
            <ac:spMk id="6" creationId="{E649291D-4B6B-445A-8EF6-DDF29733A904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24:10.744" v="2000" actId="20577"/>
          <ac:graphicFrameMkLst>
            <pc:docMk/>
            <pc:sldMk cId="3162197846" sldId="275"/>
            <ac:graphicFrameMk id="2" creationId="{0725FAFC-8982-48BD-8473-9B555901D112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2T23:24:28.478" v="2005" actId="1076"/>
          <ac:picMkLst>
            <pc:docMk/>
            <pc:sldMk cId="3162197846" sldId="275"/>
            <ac:picMk id="5" creationId="{93510077-F4A3-4D09-8EA7-8281133655C2}"/>
          </ac:picMkLst>
        </pc:picChg>
        <pc:picChg chg="del">
          <ac:chgData name="José Antonio Álvarez Antolínez" userId="bff084b8-8b98-4f88-a07b-7ea84b94cd74" providerId="ADAL" clId="{A97D10F2-4F38-4B60-B126-9D60194CD7A1}" dt="2019-02-22T23:24:06.141" v="1997" actId="478"/>
          <ac:picMkLst>
            <pc:docMk/>
            <pc:sldMk cId="3162197846" sldId="275"/>
            <ac:picMk id="6" creationId="{E6C3422C-C543-4479-853B-C33C25598D8D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00:13:11.652" v="6983" actId="1076"/>
        <pc:sldMkLst>
          <pc:docMk/>
          <pc:sldMk cId="2603950172" sldId="276"/>
        </pc:sldMkLst>
        <pc:spChg chg="mod">
          <ac:chgData name="José Antonio Álvarez Antolínez" userId="bff084b8-8b98-4f88-a07b-7ea84b94cd74" providerId="ADAL" clId="{A97D10F2-4F38-4B60-B126-9D60194CD7A1}" dt="2019-02-24T22:45:51.254" v="4793" actId="14100"/>
          <ac:spMkLst>
            <pc:docMk/>
            <pc:sldMk cId="2603950172" sldId="276"/>
            <ac:spMk id="3" creationId="{00000000-0000-0000-0000-000000000000}"/>
          </ac:spMkLst>
        </pc:spChg>
        <pc:spChg chg="add del">
          <ac:chgData name="José Antonio Álvarez Antolínez" userId="bff084b8-8b98-4f88-a07b-7ea84b94cd74" providerId="ADAL" clId="{A97D10F2-4F38-4B60-B126-9D60194CD7A1}" dt="2019-02-25T08:52:46.172" v="5819" actId="478"/>
          <ac:spMkLst>
            <pc:docMk/>
            <pc:sldMk cId="2603950172" sldId="276"/>
            <ac:spMk id="7" creationId="{9033DAA7-9BA4-454E-BC39-A0BC4EEBF50B}"/>
          </ac:spMkLst>
        </pc:spChg>
        <pc:spChg chg="add mod">
          <ac:chgData name="José Antonio Álvarez Antolínez" userId="bff084b8-8b98-4f88-a07b-7ea84b94cd74" providerId="ADAL" clId="{A97D10F2-4F38-4B60-B126-9D60194CD7A1}" dt="2019-02-25T08:53:16.305" v="5825" actId="1076"/>
          <ac:spMkLst>
            <pc:docMk/>
            <pc:sldMk cId="2603950172" sldId="276"/>
            <ac:spMk id="8" creationId="{4BEEAB4A-A8E9-4C35-B233-70F11141BDF3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35:23.903" v="2010" actId="1076"/>
          <ac:graphicFrameMkLst>
            <pc:docMk/>
            <pc:sldMk cId="2603950172" sldId="276"/>
            <ac:graphicFrameMk id="2" creationId="{4FAB3D67-6258-48DF-937F-91FE797C9D18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35:23.281" v="2007" actId="478"/>
          <ac:picMkLst>
            <pc:docMk/>
            <pc:sldMk cId="2603950172" sldId="276"/>
            <ac:picMk id="4" creationId="{CFEB46C2-6C72-4F0E-A8D0-93262712A4A6}"/>
          </ac:picMkLst>
        </pc:picChg>
        <pc:picChg chg="add mod ord">
          <ac:chgData name="José Antonio Álvarez Antolínez" userId="bff084b8-8b98-4f88-a07b-7ea84b94cd74" providerId="ADAL" clId="{A97D10F2-4F38-4B60-B126-9D60194CD7A1}" dt="2019-02-26T00:13:11.652" v="6983" actId="1076"/>
          <ac:picMkLst>
            <pc:docMk/>
            <pc:sldMk cId="2603950172" sldId="276"/>
            <ac:picMk id="6" creationId="{84484B4E-8350-4D95-B4CC-AFC08FCC4551}"/>
          </ac:picMkLst>
        </pc:picChg>
        <pc:picChg chg="mod">
          <ac:chgData name="José Antonio Álvarez Antolínez" userId="bff084b8-8b98-4f88-a07b-7ea84b94cd74" providerId="ADAL" clId="{A97D10F2-4F38-4B60-B126-9D60194CD7A1}" dt="2019-02-25T07:31:52.238" v="5746" actId="14100"/>
          <ac:picMkLst>
            <pc:docMk/>
            <pc:sldMk cId="2603950172" sldId="276"/>
            <ac:picMk id="11" creationId="{0BE84CF7-A669-4E44-B872-CC0537574272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3:04.735" v="5823" actId="1076"/>
        <pc:sldMkLst>
          <pc:docMk/>
          <pc:sldMk cId="179794220" sldId="277"/>
        </pc:sldMkLst>
        <pc:spChg chg="mod">
          <ac:chgData name="José Antonio Álvarez Antolínez" userId="bff084b8-8b98-4f88-a07b-7ea84b94cd74" providerId="ADAL" clId="{A97D10F2-4F38-4B60-B126-9D60194CD7A1}" dt="2019-02-24T22:45:57.714" v="4795" actId="14100"/>
          <ac:spMkLst>
            <pc:docMk/>
            <pc:sldMk cId="179794220" sldId="277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3:04.735" v="5823" actId="1076"/>
          <ac:spMkLst>
            <pc:docMk/>
            <pc:sldMk cId="179794220" sldId="277"/>
            <ac:spMk id="6" creationId="{EA418864-3182-4346-8EED-68F67C47BCE9}"/>
          </ac:spMkLst>
        </pc:spChg>
        <pc:picChg chg="del">
          <ac:chgData name="José Antonio Álvarez Antolínez" userId="bff084b8-8b98-4f88-a07b-7ea84b94cd74" providerId="ADAL" clId="{A97D10F2-4F38-4B60-B126-9D60194CD7A1}" dt="2019-02-22T23:37:18.915" v="2016" actId="478"/>
          <ac:picMkLst>
            <pc:docMk/>
            <pc:sldMk cId="179794220" sldId="277"/>
            <ac:picMk id="6" creationId="{FFD1E466-B76C-4D2F-96DF-BC36880D3E11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37:50.485" v="2025" actId="167"/>
          <ac:picMkLst>
            <pc:docMk/>
            <pc:sldMk cId="179794220" sldId="277"/>
            <ac:picMk id="7" creationId="{78D4B59D-2F74-43EC-9603-55C857A061B9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3:41.911" v="5834" actId="14100"/>
        <pc:sldMkLst>
          <pc:docMk/>
          <pc:sldMk cId="1474458614" sldId="278"/>
        </pc:sldMkLst>
        <pc:spChg chg="mod">
          <ac:chgData name="José Antonio Álvarez Antolínez" userId="bff084b8-8b98-4f88-a07b-7ea84b94cd74" providerId="ADAL" clId="{A97D10F2-4F38-4B60-B126-9D60194CD7A1}" dt="2019-02-24T22:46:10.278" v="4797" actId="14100"/>
          <ac:spMkLst>
            <pc:docMk/>
            <pc:sldMk cId="1474458614" sldId="278"/>
            <ac:spMk id="3" creationId="{00000000-0000-0000-0000-000000000000}"/>
          </ac:spMkLst>
        </pc:spChg>
        <pc:spChg chg="add">
          <ac:chgData name="José Antonio Álvarez Antolínez" userId="bff084b8-8b98-4f88-a07b-7ea84b94cd74" providerId="ADAL" clId="{A97D10F2-4F38-4B60-B126-9D60194CD7A1}" dt="2019-02-25T08:53:41.911" v="5834" actId="14100"/>
          <ac:spMkLst>
            <pc:docMk/>
            <pc:sldMk cId="1474458614" sldId="278"/>
            <ac:spMk id="7" creationId="{6D7FAB34-8E01-4AF3-A8DB-5E6E567CD5B7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38:27.728" v="2030" actId="1076"/>
          <ac:graphicFrameMkLst>
            <pc:docMk/>
            <pc:sldMk cId="1474458614" sldId="278"/>
            <ac:graphicFrameMk id="2" creationId="{FB054D0D-F4B4-475C-BC9F-1983BC64EAAC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38:22.172" v="2027" actId="478"/>
          <ac:picMkLst>
            <pc:docMk/>
            <pc:sldMk cId="1474458614" sldId="278"/>
            <ac:picMk id="5" creationId="{135F9B5C-8AAA-4833-B4DD-61A1D3C61BEF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38:44.383" v="2034" actId="1076"/>
          <ac:picMkLst>
            <pc:docMk/>
            <pc:sldMk cId="1474458614" sldId="278"/>
            <ac:picMk id="6" creationId="{010E711A-C20E-4EE9-9685-E6334DA93768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00:20:52.551" v="6984" actId="164"/>
        <pc:sldMkLst>
          <pc:docMk/>
          <pc:sldMk cId="4274561392" sldId="279"/>
        </pc:sldMkLst>
        <pc:spChg chg="mod">
          <ac:chgData name="José Antonio Álvarez Antolínez" userId="bff084b8-8b98-4f88-a07b-7ea84b94cd74" providerId="ADAL" clId="{A97D10F2-4F38-4B60-B126-9D60194CD7A1}" dt="2019-02-24T22:46:18.572" v="4799" actId="14100"/>
          <ac:spMkLst>
            <pc:docMk/>
            <pc:sldMk cId="4274561392" sldId="279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3:56.345" v="5844" actId="20577"/>
          <ac:spMkLst>
            <pc:docMk/>
            <pc:sldMk cId="4274561392" sldId="279"/>
            <ac:spMk id="7" creationId="{B8E1E360-2E4A-4C9A-9230-DD7CA04549B2}"/>
          </ac:spMkLst>
        </pc:spChg>
        <pc:spChg chg="add del">
          <ac:chgData name="José Antonio Álvarez Antolínez" userId="bff084b8-8b98-4f88-a07b-7ea84b94cd74" providerId="ADAL" clId="{A97D10F2-4F38-4B60-B126-9D60194CD7A1}" dt="2019-02-25T09:02:36.001" v="5934" actId="164"/>
          <ac:spMkLst>
            <pc:docMk/>
            <pc:sldMk cId="4274561392" sldId="279"/>
            <ac:spMk id="8" creationId="{2333B524-77B4-47FC-9BE4-832DEC14D73D}"/>
          </ac:spMkLst>
        </pc:spChg>
        <pc:spChg chg="add del">
          <ac:chgData name="José Antonio Álvarez Antolínez" userId="bff084b8-8b98-4f88-a07b-7ea84b94cd74" providerId="ADAL" clId="{A97D10F2-4F38-4B60-B126-9D60194CD7A1}" dt="2019-02-25T09:02:36.001" v="5934" actId="164"/>
          <ac:spMkLst>
            <pc:docMk/>
            <pc:sldMk cId="4274561392" sldId="279"/>
            <ac:spMk id="10" creationId="{4F6DFE9A-32EC-4DFC-87EB-F275BFA60918}"/>
          </ac:spMkLst>
        </pc:spChg>
        <pc:spChg chg="add del">
          <ac:chgData name="José Antonio Álvarez Antolínez" userId="bff084b8-8b98-4f88-a07b-7ea84b94cd74" providerId="ADAL" clId="{A97D10F2-4F38-4B60-B126-9D60194CD7A1}" dt="2019-02-25T09:02:36.001" v="5934" actId="164"/>
          <ac:spMkLst>
            <pc:docMk/>
            <pc:sldMk cId="4274561392" sldId="279"/>
            <ac:spMk id="12" creationId="{73BF4923-3FE8-47FA-A30C-2235731B7E27}"/>
          </ac:spMkLst>
        </pc:spChg>
        <pc:spChg chg="add del">
          <ac:chgData name="José Antonio Álvarez Antolínez" userId="bff084b8-8b98-4f88-a07b-7ea84b94cd74" providerId="ADAL" clId="{A97D10F2-4F38-4B60-B126-9D60194CD7A1}" dt="2019-02-25T09:02:36.001" v="5934" actId="164"/>
          <ac:spMkLst>
            <pc:docMk/>
            <pc:sldMk cId="4274561392" sldId="279"/>
            <ac:spMk id="13" creationId="{38E8BE91-F3A3-4BE2-B045-4845CAF59199}"/>
          </ac:spMkLst>
        </pc:spChg>
        <pc:spChg chg="add mod">
          <ac:chgData name="José Antonio Álvarez Antolínez" userId="bff084b8-8b98-4f88-a07b-7ea84b94cd74" providerId="ADAL" clId="{A97D10F2-4F38-4B60-B126-9D60194CD7A1}" dt="2019-02-26T00:20:52.551" v="6984" actId="164"/>
          <ac:spMkLst>
            <pc:docMk/>
            <pc:sldMk cId="4274561392" sldId="279"/>
            <ac:spMk id="14" creationId="{12D8DFA3-1E89-4113-90C5-09BBAF5B2F44}"/>
          </ac:spMkLst>
        </pc:spChg>
        <pc:grpChg chg="add mod">
          <ac:chgData name="José Antonio Álvarez Antolínez" userId="bff084b8-8b98-4f88-a07b-7ea84b94cd74" providerId="ADAL" clId="{A97D10F2-4F38-4B60-B126-9D60194CD7A1}" dt="2019-02-26T00:20:52.551" v="6984" actId="164"/>
          <ac:grpSpMkLst>
            <pc:docMk/>
            <pc:sldMk cId="4274561392" sldId="279"/>
            <ac:grpSpMk id="2" creationId="{2268BD54-DB62-406E-A614-F29BBC6BCC03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2T23:39:13.464" v="2039" actId="1076"/>
          <ac:graphicFrameMkLst>
            <pc:docMk/>
            <pc:sldMk cId="4274561392" sldId="279"/>
            <ac:graphicFrameMk id="2" creationId="{F6CD2325-0A82-4392-A256-21F07B6A28FF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6T00:20:52.551" v="6984" actId="164"/>
          <ac:picMkLst>
            <pc:docMk/>
            <pc:sldMk cId="4274561392" sldId="279"/>
            <ac:picMk id="5" creationId="{D0EF4728-E4EF-4527-AA3D-C02D9388D732}"/>
          </ac:picMkLst>
        </pc:picChg>
        <pc:picChg chg="del">
          <ac:chgData name="José Antonio Álvarez Antolínez" userId="bff084b8-8b98-4f88-a07b-7ea84b94cd74" providerId="ADAL" clId="{A97D10F2-4F38-4B60-B126-9D60194CD7A1}" dt="2019-02-22T23:39:12.805" v="2036" actId="478"/>
          <ac:picMkLst>
            <pc:docMk/>
            <pc:sldMk cId="4274561392" sldId="279"/>
            <ac:picMk id="6" creationId="{634A4E1D-5B60-498D-AA08-2C04D9F7AE04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4:19.909" v="5857" actId="20577"/>
        <pc:sldMkLst>
          <pc:docMk/>
          <pc:sldMk cId="1310811119" sldId="280"/>
        </pc:sldMkLst>
        <pc:spChg chg="mod">
          <ac:chgData name="José Antonio Álvarez Antolínez" userId="bff084b8-8b98-4f88-a07b-7ea84b94cd74" providerId="ADAL" clId="{A97D10F2-4F38-4B60-B126-9D60194CD7A1}" dt="2019-02-24T22:46:26.534" v="4801" actId="14100"/>
          <ac:spMkLst>
            <pc:docMk/>
            <pc:sldMk cId="1310811119" sldId="280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19.909" v="5857" actId="20577"/>
          <ac:spMkLst>
            <pc:docMk/>
            <pc:sldMk cId="1310811119" sldId="280"/>
            <ac:spMk id="7" creationId="{40EA0210-58F3-4C8E-8C6B-9F5C6AFF6369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40:34.963" v="2048" actId="1076"/>
          <ac:graphicFrameMkLst>
            <pc:docMk/>
            <pc:sldMk cId="1310811119" sldId="280"/>
            <ac:graphicFrameMk id="2" creationId="{10E6548F-C678-44C5-8ABC-2B6D35608190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40:29.012" v="2045" actId="478"/>
          <ac:picMkLst>
            <pc:docMk/>
            <pc:sldMk cId="1310811119" sldId="280"/>
            <ac:picMk id="5" creationId="{5F90D36D-772B-429F-9AFA-B9A76C29DB67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40:51.544" v="2052" actId="1076"/>
          <ac:picMkLst>
            <pc:docMk/>
            <pc:sldMk cId="1310811119" sldId="280"/>
            <ac:picMk id="6" creationId="{0E4F4BD3-6F51-467C-82A0-9B883C41C8BB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4:35.475" v="5863" actId="20577"/>
        <pc:sldMkLst>
          <pc:docMk/>
          <pc:sldMk cId="2907894114" sldId="281"/>
        </pc:sldMkLst>
        <pc:spChg chg="mod">
          <ac:chgData name="José Antonio Álvarez Antolínez" userId="bff084b8-8b98-4f88-a07b-7ea84b94cd74" providerId="ADAL" clId="{A97D10F2-4F38-4B60-B126-9D60194CD7A1}" dt="2019-02-24T22:46:33.336" v="4803" actId="14100"/>
          <ac:spMkLst>
            <pc:docMk/>
            <pc:sldMk cId="2907894114" sldId="281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35.475" v="5863" actId="20577"/>
          <ac:spMkLst>
            <pc:docMk/>
            <pc:sldMk cId="2907894114" sldId="281"/>
            <ac:spMk id="7" creationId="{EA4FBC94-D8CE-4895-BE45-A4CEFADFC929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41:21.733" v="2057" actId="1076"/>
          <ac:graphicFrameMkLst>
            <pc:docMk/>
            <pc:sldMk cId="2907894114" sldId="281"/>
            <ac:graphicFrameMk id="2" creationId="{56363989-D637-4C86-9D21-EE25DE4C5C66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41:15.991" v="2054" actId="478"/>
          <ac:picMkLst>
            <pc:docMk/>
            <pc:sldMk cId="2907894114" sldId="281"/>
            <ac:picMk id="4" creationId="{C2BC3F43-48BE-42AA-996F-022F1274D5DE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41:46.340" v="2062" actId="1076"/>
          <ac:picMkLst>
            <pc:docMk/>
            <pc:sldMk cId="2907894114" sldId="281"/>
            <ac:picMk id="6" creationId="{C37FF27F-5131-4BB7-A000-212A12CFA74C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4:47.525" v="5869" actId="20577"/>
        <pc:sldMkLst>
          <pc:docMk/>
          <pc:sldMk cId="2041333465" sldId="282"/>
        </pc:sldMkLst>
        <pc:spChg chg="mod">
          <ac:chgData name="José Antonio Álvarez Antolínez" userId="bff084b8-8b98-4f88-a07b-7ea84b94cd74" providerId="ADAL" clId="{A97D10F2-4F38-4B60-B126-9D60194CD7A1}" dt="2019-02-24T22:46:41.294" v="4805" actId="14100"/>
          <ac:spMkLst>
            <pc:docMk/>
            <pc:sldMk cId="2041333465" sldId="282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47.525" v="5869" actId="20577"/>
          <ac:spMkLst>
            <pc:docMk/>
            <pc:sldMk cId="2041333465" sldId="282"/>
            <ac:spMk id="6" creationId="{75FCC28A-0927-4BCA-B5C9-C9DA8C351E57}"/>
          </ac:spMkLst>
        </pc:spChg>
        <pc:picChg chg="add mod ord">
          <ac:chgData name="José Antonio Álvarez Antolínez" userId="bff084b8-8b98-4f88-a07b-7ea84b94cd74" providerId="ADAL" clId="{A97D10F2-4F38-4B60-B126-9D60194CD7A1}" dt="2019-02-22T23:42:59.267" v="2075" actId="1076"/>
          <ac:picMkLst>
            <pc:docMk/>
            <pc:sldMk cId="2041333465" sldId="282"/>
            <ac:picMk id="4" creationId="{E1280736-6774-46EB-801C-1A0E21BC3B76}"/>
          </ac:picMkLst>
        </pc:picChg>
        <pc:picChg chg="del">
          <ac:chgData name="José Antonio Álvarez Antolínez" userId="bff084b8-8b98-4f88-a07b-7ea84b94cd74" providerId="ADAL" clId="{A97D10F2-4F38-4B60-B126-9D60194CD7A1}" dt="2019-02-22T23:41:57.558" v="2064" actId="478"/>
          <ac:picMkLst>
            <pc:docMk/>
            <pc:sldMk cId="2041333465" sldId="282"/>
            <ac:picMk id="6" creationId="{E6C3422C-C543-4479-853B-C33C25598D8D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8:54:57.451" v="5875" actId="20577"/>
        <pc:sldMkLst>
          <pc:docMk/>
          <pc:sldMk cId="3063401037" sldId="283"/>
        </pc:sldMkLst>
        <pc:spChg chg="mod">
          <ac:chgData name="José Antonio Álvarez Antolínez" userId="bff084b8-8b98-4f88-a07b-7ea84b94cd74" providerId="ADAL" clId="{A97D10F2-4F38-4B60-B126-9D60194CD7A1}" dt="2019-02-24T22:46:47.374" v="4807" actId="14100"/>
          <ac:spMkLst>
            <pc:docMk/>
            <pc:sldMk cId="3063401037" sldId="283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4:57.451" v="5875" actId="20577"/>
          <ac:spMkLst>
            <pc:docMk/>
            <pc:sldMk cId="3063401037" sldId="283"/>
            <ac:spMk id="6" creationId="{45B1025A-3C47-4E50-8CA4-88D6DDBE8BDC}"/>
          </ac:spMkLst>
        </pc:spChg>
        <pc:picChg chg="add mod ord">
          <ac:chgData name="José Antonio Álvarez Antolínez" userId="bff084b8-8b98-4f88-a07b-7ea84b94cd74" providerId="ADAL" clId="{A97D10F2-4F38-4B60-B126-9D60194CD7A1}" dt="2019-02-22T23:42:36.239" v="2072" actId="1076"/>
          <ac:picMkLst>
            <pc:docMk/>
            <pc:sldMk cId="3063401037" sldId="283"/>
            <ac:picMk id="4" creationId="{706E8418-4E2D-49E9-B92E-B64E9B77F527}"/>
          </ac:picMkLst>
        </pc:picChg>
        <pc:picChg chg="del">
          <ac:chgData name="José Antonio Álvarez Antolínez" userId="bff084b8-8b98-4f88-a07b-7ea84b94cd74" providerId="ADAL" clId="{A97D10F2-4F38-4B60-B126-9D60194CD7A1}" dt="2019-02-22T23:42:09.459" v="2067" actId="478"/>
          <ac:picMkLst>
            <pc:docMk/>
            <pc:sldMk cId="3063401037" sldId="283"/>
            <ac:picMk id="5" creationId="{93510077-F4A3-4D09-8EA7-8281133655C2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00:45:10.529" v="7050" actId="1038"/>
        <pc:sldMkLst>
          <pc:docMk/>
          <pc:sldMk cId="2866815193" sldId="284"/>
        </pc:sldMkLst>
        <pc:spChg chg="mod">
          <ac:chgData name="José Antonio Álvarez Antolínez" userId="bff084b8-8b98-4f88-a07b-7ea84b94cd74" providerId="ADAL" clId="{A97D10F2-4F38-4B60-B126-9D60194CD7A1}" dt="2019-02-24T22:46:50.654" v="4808" actId="14100"/>
          <ac:spMkLst>
            <pc:docMk/>
            <pc:sldMk cId="2866815193" sldId="284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5:03.402" v="5879" actId="20577"/>
          <ac:spMkLst>
            <pc:docMk/>
            <pc:sldMk cId="2866815193" sldId="284"/>
            <ac:spMk id="8" creationId="{05971A3A-3094-4921-BB61-0A9BB299E0A5}"/>
          </ac:spMkLst>
        </pc:spChg>
        <pc:spChg chg="add mod">
          <ac:chgData name="José Antonio Álvarez Antolínez" userId="bff084b8-8b98-4f88-a07b-7ea84b94cd74" providerId="ADAL" clId="{A97D10F2-4F38-4B60-B126-9D60194CD7A1}" dt="2019-02-26T00:45:10.529" v="7050" actId="1038"/>
          <ac:spMkLst>
            <pc:docMk/>
            <pc:sldMk cId="2866815193" sldId="284"/>
            <ac:spMk id="10" creationId="{E944827E-D5B6-42FA-AE3E-9CA93F56B393}"/>
          </ac:spMkLst>
        </pc:spChg>
        <pc:picChg chg="del">
          <ac:chgData name="José Antonio Álvarez Antolínez" userId="bff084b8-8b98-4f88-a07b-7ea84b94cd74" providerId="ADAL" clId="{A97D10F2-4F38-4B60-B126-9D60194CD7A1}" dt="2019-02-22T23:44:08.123" v="2077" actId="478"/>
          <ac:picMkLst>
            <pc:docMk/>
            <pc:sldMk cId="2866815193" sldId="284"/>
            <ac:picMk id="4" creationId="{706E8418-4E2D-49E9-B92E-B64E9B77F527}"/>
          </ac:picMkLst>
        </pc:picChg>
        <pc:picChg chg="add del mod">
          <ac:chgData name="José Antonio Álvarez Antolínez" userId="bff084b8-8b98-4f88-a07b-7ea84b94cd74" providerId="ADAL" clId="{A97D10F2-4F38-4B60-B126-9D60194CD7A1}" dt="2019-02-22T23:47:50.834" v="2082" actId="478"/>
          <ac:picMkLst>
            <pc:docMk/>
            <pc:sldMk cId="2866815193" sldId="284"/>
            <ac:picMk id="5" creationId="{EEDD63C7-2C6B-4671-876B-40D1908D6248}"/>
          </ac:picMkLst>
        </pc:picChg>
        <pc:picChg chg="add mod ord">
          <ac:chgData name="José Antonio Álvarez Antolínez" userId="bff084b8-8b98-4f88-a07b-7ea84b94cd74" providerId="ADAL" clId="{A97D10F2-4F38-4B60-B126-9D60194CD7A1}" dt="2019-02-26T00:44:52.077" v="6994" actId="1037"/>
          <ac:picMkLst>
            <pc:docMk/>
            <pc:sldMk cId="2866815193" sldId="284"/>
            <ac:picMk id="7" creationId="{521F4722-06A1-426D-86CC-0C0B249665A5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11:52:52.696" v="6754" actId="1035"/>
        <pc:sldMkLst>
          <pc:docMk/>
          <pc:sldMk cId="2760339136" sldId="285"/>
        </pc:sldMkLst>
        <pc:spChg chg="mod">
          <ac:chgData name="José Antonio Álvarez Antolínez" userId="bff084b8-8b98-4f88-a07b-7ea84b94cd74" providerId="ADAL" clId="{A97D10F2-4F38-4B60-B126-9D60194CD7A1}" dt="2019-02-24T22:46:53.732" v="4809" actId="14100"/>
          <ac:spMkLst>
            <pc:docMk/>
            <pc:sldMk cId="2760339136" sldId="285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5:10.660" v="5883" actId="20577"/>
          <ac:spMkLst>
            <pc:docMk/>
            <pc:sldMk cId="2760339136" sldId="285"/>
            <ac:spMk id="7" creationId="{1321EAE5-9BB9-4FCA-9003-A7E30E23673F}"/>
          </ac:spMkLst>
        </pc:spChg>
        <pc:spChg chg="add mod">
          <ac:chgData name="José Antonio Álvarez Antolínez" userId="bff084b8-8b98-4f88-a07b-7ea84b94cd74" providerId="ADAL" clId="{A97D10F2-4F38-4B60-B126-9D60194CD7A1}" dt="2019-02-22T23:50:35.112" v="2114" actId="1076"/>
          <ac:spMkLst>
            <pc:docMk/>
            <pc:sldMk cId="2760339136" sldId="285"/>
            <ac:spMk id="8" creationId="{26334156-E7DA-4FCC-9C17-C0578477DD57}"/>
          </ac:spMkLst>
        </pc:spChg>
        <pc:spChg chg="add mod">
          <ac:chgData name="José Antonio Álvarez Antolínez" userId="bff084b8-8b98-4f88-a07b-7ea84b94cd74" providerId="ADAL" clId="{A97D10F2-4F38-4B60-B126-9D60194CD7A1}" dt="2019-02-25T11:52:52.696" v="6754" actId="1035"/>
          <ac:spMkLst>
            <pc:docMk/>
            <pc:sldMk cId="2760339136" sldId="285"/>
            <ac:spMk id="9" creationId="{548DE038-A7C5-4EBB-AEBA-D1CAF7D6A1E8}"/>
          </ac:spMkLst>
        </pc:spChg>
        <pc:picChg chg="add mod ord">
          <ac:chgData name="José Antonio Álvarez Antolínez" userId="bff084b8-8b98-4f88-a07b-7ea84b94cd74" providerId="ADAL" clId="{A97D10F2-4F38-4B60-B126-9D60194CD7A1}" dt="2019-02-25T09:10:50.376" v="5954" actId="167"/>
          <ac:picMkLst>
            <pc:docMk/>
            <pc:sldMk cId="2760339136" sldId="285"/>
            <ac:picMk id="4" creationId="{C27BACA3-532F-4620-910F-BC75F4835558}"/>
          </ac:picMkLst>
        </pc:picChg>
        <pc:picChg chg="del">
          <ac:chgData name="José Antonio Álvarez Antolínez" userId="bff084b8-8b98-4f88-a07b-7ea84b94cd74" providerId="ADAL" clId="{A97D10F2-4F38-4B60-B126-9D60194CD7A1}" dt="2019-02-22T23:48:27.048" v="2091" actId="478"/>
          <ac:picMkLst>
            <pc:docMk/>
            <pc:sldMk cId="2760339136" sldId="285"/>
            <ac:picMk id="7" creationId="{521F4722-06A1-426D-86CC-0C0B249665A5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4-26T15:20:39.384" v="7587"/>
        <pc:sldMkLst>
          <pc:docMk/>
          <pc:sldMk cId="1408382116" sldId="286"/>
        </pc:sldMkLst>
        <pc:spChg chg="mod">
          <ac:chgData name="José Antonio Álvarez Antolínez" userId="bff084b8-8b98-4f88-a07b-7ea84b94cd74" providerId="ADAL" clId="{A97D10F2-4F38-4B60-B126-9D60194CD7A1}" dt="2019-02-24T22:46:56.555" v="4810" actId="14100"/>
          <ac:spMkLst>
            <pc:docMk/>
            <pc:sldMk cId="1408382116" sldId="286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8:55:18.491" v="5886" actId="20577"/>
          <ac:spMkLst>
            <pc:docMk/>
            <pc:sldMk cId="1408382116" sldId="286"/>
            <ac:spMk id="7" creationId="{B23CFB0D-0A01-4C03-A3F6-77B81538F5E2}"/>
          </ac:spMkLst>
        </pc:spChg>
        <pc:spChg chg="mod">
          <ac:chgData name="José Antonio Álvarez Antolínez" userId="bff084b8-8b98-4f88-a07b-7ea84b94cd74" providerId="ADAL" clId="{A97D10F2-4F38-4B60-B126-9D60194CD7A1}" dt="2019-02-26T16:57:31.617" v="7109" actId="1076"/>
          <ac:spMkLst>
            <pc:docMk/>
            <pc:sldMk cId="1408382116" sldId="286"/>
            <ac:spMk id="8" creationId="{26334156-E7DA-4FCC-9C17-C0578477DD57}"/>
          </ac:spMkLst>
        </pc:spChg>
        <pc:spChg chg="add del mod">
          <ac:chgData name="José Antonio Álvarez Antolínez" userId="bff084b8-8b98-4f88-a07b-7ea84b94cd74" providerId="ADAL" clId="{A97D10F2-4F38-4B60-B126-9D60194CD7A1}" dt="2019-02-22T23:57:42.381" v="2247" actId="478"/>
          <ac:spMkLst>
            <pc:docMk/>
            <pc:sldMk cId="1408382116" sldId="286"/>
            <ac:spMk id="12" creationId="{AC5B7548-7E2D-4501-85B4-BA97EFD21674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2T23:52:34.171" v="2130" actId="478"/>
          <ac:graphicFrameMkLst>
            <pc:docMk/>
            <pc:sldMk cId="1408382116" sldId="286"/>
            <ac:graphicFrameMk id="6" creationId="{706D538F-1248-4D60-81D1-98BB63A77792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51:42.977" v="2118" actId="478"/>
          <ac:picMkLst>
            <pc:docMk/>
            <pc:sldMk cId="1408382116" sldId="286"/>
            <ac:picMk id="4" creationId="{C27BACA3-532F-4620-910F-BC75F4835558}"/>
          </ac:picMkLst>
        </pc:picChg>
        <pc:picChg chg="add del mod">
          <ac:chgData name="José Antonio Álvarez Antolínez" userId="bff084b8-8b98-4f88-a07b-7ea84b94cd74" providerId="ADAL" clId="{A97D10F2-4F38-4B60-B126-9D60194CD7A1}" dt="2019-02-22T23:52:33.733" v="2127" actId="478"/>
          <ac:picMkLst>
            <pc:docMk/>
            <pc:sldMk cId="1408382116" sldId="286"/>
            <ac:picMk id="5" creationId="{17C9AA96-F7B6-4965-BC6E-5842D0FE2100}"/>
          </ac:picMkLst>
        </pc:picChg>
        <pc:picChg chg="add mod ord">
          <ac:chgData name="José Antonio Álvarez Antolínez" userId="bff084b8-8b98-4f88-a07b-7ea84b94cd74" providerId="ADAL" clId="{A97D10F2-4F38-4B60-B126-9D60194CD7A1}" dt="2019-02-22T23:52:47.005" v="2134" actId="1076"/>
          <ac:picMkLst>
            <pc:docMk/>
            <pc:sldMk cId="1408382116" sldId="286"/>
            <ac:picMk id="9" creationId="{610B295D-784E-4977-B349-DE9CAFF93C1D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01:07:16.357" v="7108" actId="1076"/>
        <pc:sldMkLst>
          <pc:docMk/>
          <pc:sldMk cId="3323661741" sldId="287"/>
        </pc:sldMkLst>
        <pc:spChg chg="mod">
          <ac:chgData name="José Antonio Álvarez Antolínez" userId="bff084b8-8b98-4f88-a07b-7ea84b94cd74" providerId="ADAL" clId="{A97D10F2-4F38-4B60-B126-9D60194CD7A1}" dt="2019-02-24T22:46:59.201" v="4811" actId="14100"/>
          <ac:spMkLst>
            <pc:docMk/>
            <pc:sldMk cId="3323661741" sldId="287"/>
            <ac:spMk id="3" creationId="{00000000-0000-0000-0000-000000000000}"/>
          </ac:spMkLst>
        </pc:spChg>
        <pc:spChg chg="mod ord">
          <ac:chgData name="José Antonio Álvarez Antolínez" userId="bff084b8-8b98-4f88-a07b-7ea84b94cd74" providerId="ADAL" clId="{A97D10F2-4F38-4B60-B126-9D60194CD7A1}" dt="2019-02-26T01:06:07.945" v="7107" actId="164"/>
          <ac:spMkLst>
            <pc:docMk/>
            <pc:sldMk cId="3323661741" sldId="287"/>
            <ac:spMk id="8" creationId="{26334156-E7DA-4FCC-9C17-C0578477DD57}"/>
          </ac:spMkLst>
        </pc:spChg>
        <pc:spChg chg="add mod">
          <ac:chgData name="José Antonio Álvarez Antolínez" userId="bff084b8-8b98-4f88-a07b-7ea84b94cd74" providerId="ADAL" clId="{A97D10F2-4F38-4B60-B126-9D60194CD7A1}" dt="2019-02-26T01:06:07.945" v="7107" actId="164"/>
          <ac:spMkLst>
            <pc:docMk/>
            <pc:sldMk cId="3323661741" sldId="287"/>
            <ac:spMk id="12" creationId="{1F1F4D56-21B0-4EAF-842E-146A93281963}"/>
          </ac:spMkLst>
        </pc:spChg>
        <pc:grpChg chg="add mod">
          <ac:chgData name="José Antonio Álvarez Antolínez" userId="bff084b8-8b98-4f88-a07b-7ea84b94cd74" providerId="ADAL" clId="{A97D10F2-4F38-4B60-B126-9D60194CD7A1}" dt="2019-02-26T01:06:07.945" v="7107" actId="164"/>
          <ac:grpSpMkLst>
            <pc:docMk/>
            <pc:sldMk cId="3323661741" sldId="287"/>
            <ac:grpSpMk id="2" creationId="{A098C5E0-7FB7-4F61-AFD0-F0B2039B81C7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2T23:54:14.925" v="2148" actId="1076"/>
          <ac:graphicFrameMkLst>
            <pc:docMk/>
            <pc:sldMk cId="3323661741" sldId="287"/>
            <ac:graphicFrameMk id="5" creationId="{851277F2-6E0C-4B5A-B65B-7A8A5AC73A2D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2-26T01:07:16.357" v="7108" actId="1076"/>
          <ac:graphicFrameMkLst>
            <pc:docMk/>
            <pc:sldMk cId="3323661741" sldId="287"/>
            <ac:graphicFrameMk id="10" creationId="{6414D3D8-3EB2-46CE-AF87-DF3F10A1260B}"/>
          </ac:graphicFrameMkLst>
        </pc:graphicFrameChg>
        <pc:picChg chg="add mod">
          <ac:chgData name="José Antonio Álvarez Antolínez" userId="bff084b8-8b98-4f88-a07b-7ea84b94cd74" providerId="ADAL" clId="{A97D10F2-4F38-4B60-B126-9D60194CD7A1}" dt="2019-02-26T01:06:07.945" v="7107" actId="164"/>
          <ac:picMkLst>
            <pc:docMk/>
            <pc:sldMk cId="3323661741" sldId="287"/>
            <ac:picMk id="4" creationId="{5390DD28-4A41-443E-A272-DFAED6418E10}"/>
          </ac:picMkLst>
        </pc:picChg>
        <pc:picChg chg="add mod">
          <ac:chgData name="José Antonio Álvarez Antolínez" userId="bff084b8-8b98-4f88-a07b-7ea84b94cd74" providerId="ADAL" clId="{A97D10F2-4F38-4B60-B126-9D60194CD7A1}" dt="2019-02-26T01:06:07.945" v="7107" actId="164"/>
          <ac:picMkLst>
            <pc:docMk/>
            <pc:sldMk cId="3323661741" sldId="287"/>
            <ac:picMk id="7" creationId="{E7B5BA58-4D37-4BCC-82D0-EE3EE138F0B5}"/>
          </ac:picMkLst>
        </pc:picChg>
        <pc:picChg chg="del">
          <ac:chgData name="José Antonio Álvarez Antolínez" userId="bff084b8-8b98-4f88-a07b-7ea84b94cd74" providerId="ADAL" clId="{A97D10F2-4F38-4B60-B126-9D60194CD7A1}" dt="2019-02-22T23:53:45.580" v="2140" actId="478"/>
          <ac:picMkLst>
            <pc:docMk/>
            <pc:sldMk cId="3323661741" sldId="287"/>
            <ac:picMk id="9" creationId="{610B295D-784E-4977-B349-DE9CAFF93C1D}"/>
          </ac:picMkLst>
        </pc:picChg>
        <pc:picChg chg="del mod">
          <ac:chgData name="José Antonio Álvarez Antolínez" userId="bff084b8-8b98-4f88-a07b-7ea84b94cd74" providerId="ADAL" clId="{A97D10F2-4F38-4B60-B126-9D60194CD7A1}" dt="2019-02-22T23:58:03.452" v="2255" actId="478"/>
          <ac:picMkLst>
            <pc:docMk/>
            <pc:sldMk cId="3323661741" sldId="287"/>
            <ac:picMk id="11" creationId="{0BE84CF7-A669-4E44-B872-CC0537574272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4-26T15:29:30.370" v="7607"/>
        <pc:sldMkLst>
          <pc:docMk/>
          <pc:sldMk cId="1084372331" sldId="288"/>
        </pc:sldMkLst>
        <pc:spChg chg="mod">
          <ac:chgData name="José Antonio Álvarez Antolínez" userId="bff084b8-8b98-4f88-a07b-7ea84b94cd74" providerId="ADAL" clId="{A97D10F2-4F38-4B60-B126-9D60194CD7A1}" dt="2019-02-24T22:47:02.394" v="4812" actId="14100"/>
          <ac:spMkLst>
            <pc:docMk/>
            <pc:sldMk cId="1084372331" sldId="288"/>
            <ac:spMk id="3" creationId="{00000000-0000-0000-0000-000000000000}"/>
          </ac:spMkLst>
        </pc:spChg>
        <pc:spChg chg="del">
          <ac:chgData name="José Antonio Álvarez Antolínez" userId="bff084b8-8b98-4f88-a07b-7ea84b94cd74" providerId="ADAL" clId="{A97D10F2-4F38-4B60-B126-9D60194CD7A1}" dt="2019-02-22T23:57:50.380" v="2250" actId="478"/>
          <ac:spMkLst>
            <pc:docMk/>
            <pc:sldMk cId="1084372331" sldId="288"/>
            <ac:spMk id="8" creationId="{26334156-E7DA-4FCC-9C17-C0578477DD57}"/>
          </ac:spMkLst>
        </pc:spChg>
        <pc:spChg chg="del">
          <ac:chgData name="José Antonio Álvarez Antolínez" userId="bff084b8-8b98-4f88-a07b-7ea84b94cd74" providerId="ADAL" clId="{A97D10F2-4F38-4B60-B126-9D60194CD7A1}" dt="2019-02-22T23:57:53.488" v="2252" actId="478"/>
          <ac:spMkLst>
            <pc:docMk/>
            <pc:sldMk cId="1084372331" sldId="288"/>
            <ac:spMk id="12" creationId="{1F1F4D56-21B0-4EAF-842E-146A93281963}"/>
          </ac:spMkLst>
        </pc:spChg>
        <pc:spChg chg="add mod">
          <ac:chgData name="José Antonio Álvarez Antolínez" userId="bff084b8-8b98-4f88-a07b-7ea84b94cd74" providerId="ADAL" clId="{A97D10F2-4F38-4B60-B126-9D60194CD7A1}" dt="2019-02-26T17:21:08.893" v="7166" actId="164"/>
          <ac:spMkLst>
            <pc:docMk/>
            <pc:sldMk cId="1084372331" sldId="288"/>
            <ac:spMk id="14" creationId="{146A7248-D005-4644-8EA1-9501C1C89B57}"/>
          </ac:spMkLst>
        </pc:spChg>
        <pc:spChg chg="add mod">
          <ac:chgData name="José Antonio Álvarez Antolínez" userId="bff084b8-8b98-4f88-a07b-7ea84b94cd74" providerId="ADAL" clId="{A97D10F2-4F38-4B60-B126-9D60194CD7A1}" dt="2019-02-26T17:20:54.558" v="7164" actId="14100"/>
          <ac:spMkLst>
            <pc:docMk/>
            <pc:sldMk cId="1084372331" sldId="288"/>
            <ac:spMk id="15" creationId="{F027EBA5-6DB3-436E-989C-9AE607282F9E}"/>
          </ac:spMkLst>
        </pc:spChg>
        <pc:spChg chg="add mod">
          <ac:chgData name="José Antonio Álvarez Antolínez" userId="bff084b8-8b98-4f88-a07b-7ea84b94cd74" providerId="ADAL" clId="{A97D10F2-4F38-4B60-B126-9D60194CD7A1}" dt="2019-02-26T17:20:24.193" v="7127" actId="113"/>
          <ac:spMkLst>
            <pc:docMk/>
            <pc:sldMk cId="1084372331" sldId="288"/>
            <ac:spMk id="16" creationId="{15865C52-3551-4EF9-AE44-F62CAEA5956D}"/>
          </ac:spMkLst>
        </pc:spChg>
        <pc:spChg chg="add mod">
          <ac:chgData name="José Antonio Álvarez Antolínez" userId="bff084b8-8b98-4f88-a07b-7ea84b94cd74" providerId="ADAL" clId="{A97D10F2-4F38-4B60-B126-9D60194CD7A1}" dt="2019-02-26T17:20:43.587" v="7150" actId="14100"/>
          <ac:spMkLst>
            <pc:docMk/>
            <pc:sldMk cId="1084372331" sldId="288"/>
            <ac:spMk id="18" creationId="{0753E3B8-AB7E-49C5-9809-4639718F1F79}"/>
          </ac:spMkLst>
        </pc:spChg>
        <pc:spChg chg="add mod">
          <ac:chgData name="José Antonio Álvarez Antolínez" userId="bff084b8-8b98-4f88-a07b-7ea84b94cd74" providerId="ADAL" clId="{A97D10F2-4F38-4B60-B126-9D60194CD7A1}" dt="2019-02-26T17:21:08.893" v="7166" actId="164"/>
          <ac:spMkLst>
            <pc:docMk/>
            <pc:sldMk cId="1084372331" sldId="288"/>
            <ac:spMk id="19" creationId="{D23739CF-4A76-47C2-9E6C-B130EEFE044C}"/>
          </ac:spMkLst>
        </pc:spChg>
        <pc:spChg chg="add mod">
          <ac:chgData name="José Antonio Álvarez Antolínez" userId="bff084b8-8b98-4f88-a07b-7ea84b94cd74" providerId="ADAL" clId="{A97D10F2-4F38-4B60-B126-9D60194CD7A1}" dt="2019-02-26T17:21:08.893" v="7166" actId="164"/>
          <ac:spMkLst>
            <pc:docMk/>
            <pc:sldMk cId="1084372331" sldId="288"/>
            <ac:spMk id="21" creationId="{29A4471B-B3E8-444E-B9B0-572BF08DD90F}"/>
          </ac:spMkLst>
        </pc:spChg>
        <pc:grpChg chg="add mod ord">
          <ac:chgData name="José Antonio Álvarez Antolínez" userId="bff084b8-8b98-4f88-a07b-7ea84b94cd74" providerId="ADAL" clId="{A97D10F2-4F38-4B60-B126-9D60194CD7A1}" dt="2019-02-26T17:34:15.223" v="7167" actId="167"/>
          <ac:grpSpMkLst>
            <pc:docMk/>
            <pc:sldMk cId="1084372331" sldId="288"/>
            <ac:grpSpMk id="2" creationId="{D4962C70-B2CC-4C03-8812-834AEE757ECF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2-23T00:03:54.600" v="2343" actId="478"/>
          <ac:graphicFrameMkLst>
            <pc:docMk/>
            <pc:sldMk cId="1084372331" sldId="288"/>
            <ac:graphicFrameMk id="14" creationId="{AE81CAF6-BB94-4A6E-AABC-2DEC3AB87221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03:55.180" v="2346" actId="1076"/>
          <ac:graphicFrameMkLst>
            <pc:docMk/>
            <pc:sldMk cId="1084372331" sldId="288"/>
            <ac:graphicFrameMk id="19" creationId="{D00EDF88-8A61-4E23-84D2-1B2D8D371F64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2-23T00:04:01.351" v="2348" actId="1076"/>
          <ac:graphicFrameMkLst>
            <pc:docMk/>
            <pc:sldMk cId="1084372331" sldId="288"/>
            <ac:graphicFrameMk id="20" creationId="{00E26211-53AF-4651-A96A-710D5DE41357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2T23:57:48.867" v="2249" actId="478"/>
          <ac:picMkLst>
            <pc:docMk/>
            <pc:sldMk cId="1084372331" sldId="288"/>
            <ac:picMk id="4" creationId="{5390DD28-4A41-443E-A272-DFAED6418E10}"/>
          </ac:picMkLst>
        </pc:picChg>
        <pc:picChg chg="add mod">
          <ac:chgData name="José Antonio Álvarez Antolínez" userId="bff084b8-8b98-4f88-a07b-7ea84b94cd74" providerId="ADAL" clId="{A97D10F2-4F38-4B60-B126-9D60194CD7A1}" dt="2019-02-22T23:58:58.876" v="2264" actId="1076"/>
          <ac:picMkLst>
            <pc:docMk/>
            <pc:sldMk cId="1084372331" sldId="288"/>
            <ac:picMk id="5" creationId="{239E9435-06A7-449C-91B0-2361F79227ED}"/>
          </ac:picMkLst>
        </pc:picChg>
        <pc:picChg chg="del">
          <ac:chgData name="José Antonio Álvarez Antolínez" userId="bff084b8-8b98-4f88-a07b-7ea84b94cd74" providerId="ADAL" clId="{A97D10F2-4F38-4B60-B126-9D60194CD7A1}" dt="2019-02-22T23:57:51.152" v="2251" actId="478"/>
          <ac:picMkLst>
            <pc:docMk/>
            <pc:sldMk cId="1084372331" sldId="288"/>
            <ac:picMk id="7" creationId="{E7B5BA58-4D37-4BCC-82D0-EE3EE138F0B5}"/>
          </ac:picMkLst>
        </pc:picChg>
        <pc:picChg chg="add mod">
          <ac:chgData name="José Antonio Álvarez Antolínez" userId="bff084b8-8b98-4f88-a07b-7ea84b94cd74" providerId="ADAL" clId="{A97D10F2-4F38-4B60-B126-9D60194CD7A1}" dt="2019-02-22T23:59:15.775" v="2270" actId="1076"/>
          <ac:picMkLst>
            <pc:docMk/>
            <pc:sldMk cId="1084372331" sldId="288"/>
            <ac:picMk id="9" creationId="{D030657B-89A0-47B7-AB86-D93D3168D6F3}"/>
          </ac:picMkLst>
        </pc:picChg>
        <pc:picChg chg="add mod">
          <ac:chgData name="José Antonio Álvarez Antolínez" userId="bff084b8-8b98-4f88-a07b-7ea84b94cd74" providerId="ADAL" clId="{A97D10F2-4F38-4B60-B126-9D60194CD7A1}" dt="2019-02-26T17:21:08.893" v="7166" actId="164"/>
          <ac:picMkLst>
            <pc:docMk/>
            <pc:sldMk cId="1084372331" sldId="288"/>
            <ac:picMk id="11" creationId="{CB4C0DB5-34D4-435C-AC5E-A228555E50E3}"/>
          </ac:picMkLst>
        </pc:picChg>
        <pc:picChg chg="del">
          <ac:chgData name="José Antonio Álvarez Antolínez" userId="bff084b8-8b98-4f88-a07b-7ea84b94cd74" providerId="ADAL" clId="{A97D10F2-4F38-4B60-B126-9D60194CD7A1}" dt="2019-02-22T23:57:54.158" v="2253" actId="478"/>
          <ac:picMkLst>
            <pc:docMk/>
            <pc:sldMk cId="1084372331" sldId="288"/>
            <ac:picMk id="11" creationId="{0BE84CF7-A669-4E44-B872-CC0537574272}"/>
          </ac:picMkLst>
        </pc:picChg>
        <pc:picChg chg="add mod">
          <ac:chgData name="José Antonio Álvarez Antolínez" userId="bff084b8-8b98-4f88-a07b-7ea84b94cd74" providerId="ADAL" clId="{A97D10F2-4F38-4B60-B126-9D60194CD7A1}" dt="2019-02-26T17:21:08.893" v="7166" actId="164"/>
          <ac:picMkLst>
            <pc:docMk/>
            <pc:sldMk cId="1084372331" sldId="288"/>
            <ac:picMk id="12" creationId="{193FBE8C-9E24-4CE6-B123-CFAEEA155BE4}"/>
          </ac:picMkLst>
        </pc:picChg>
        <pc:picChg chg="add mod">
          <ac:chgData name="José Antonio Álvarez Antolínez" userId="bff084b8-8b98-4f88-a07b-7ea84b94cd74" providerId="ADAL" clId="{A97D10F2-4F38-4B60-B126-9D60194CD7A1}" dt="2019-02-26T17:21:08.893" v="7166" actId="164"/>
          <ac:picMkLst>
            <pc:docMk/>
            <pc:sldMk cId="1084372331" sldId="288"/>
            <ac:picMk id="13" creationId="{5EB88946-D8C1-4405-9407-1BFF283DC751}"/>
          </ac:picMkLst>
        </pc:picChg>
      </pc:sldChg>
      <pc:sldChg chg="addSp delSp modSp add del">
        <pc:chgData name="José Antonio Álvarez Antolínez" userId="bff084b8-8b98-4f88-a07b-7ea84b94cd74" providerId="ADAL" clId="{A97D10F2-4F38-4B60-B126-9D60194CD7A1}" dt="2019-02-25T10:23:58.139" v="6737" actId="2696"/>
        <pc:sldMkLst>
          <pc:docMk/>
          <pc:sldMk cId="2868498977" sldId="289"/>
        </pc:sldMkLst>
        <pc:spChg chg="mod">
          <ac:chgData name="José Antonio Álvarez Antolínez" userId="bff084b8-8b98-4f88-a07b-7ea84b94cd74" providerId="ADAL" clId="{A97D10F2-4F38-4B60-B126-9D60194CD7A1}" dt="2019-02-24T22:47:05.861" v="4813" actId="14100"/>
          <ac:spMkLst>
            <pc:docMk/>
            <pc:sldMk cId="2868498977" sldId="289"/>
            <ac:spMk id="3" creationId="{00000000-0000-0000-0000-000000000000}"/>
          </ac:spMkLst>
        </pc:spChg>
        <pc:spChg chg="del">
          <ac:chgData name="José Antonio Álvarez Antolínez" userId="bff084b8-8b98-4f88-a07b-7ea84b94cd74" providerId="ADAL" clId="{A97D10F2-4F38-4B60-B126-9D60194CD7A1}" dt="2019-02-23T00:08:13.504" v="2349" actId="478"/>
          <ac:spMkLst>
            <pc:docMk/>
            <pc:sldMk cId="2868498977" sldId="289"/>
            <ac:spMk id="15" creationId="{F027EBA5-6DB3-436E-989C-9AE607282F9E}"/>
          </ac:spMkLst>
        </pc:spChg>
        <pc:spChg chg="del">
          <ac:chgData name="José Antonio Álvarez Antolínez" userId="bff084b8-8b98-4f88-a07b-7ea84b94cd74" providerId="ADAL" clId="{A97D10F2-4F38-4B60-B126-9D60194CD7A1}" dt="2019-02-23T00:01:05.201" v="2334" actId="478"/>
          <ac:spMkLst>
            <pc:docMk/>
            <pc:sldMk cId="2868498977" sldId="289"/>
            <ac:spMk id="16" creationId="{15865C52-3551-4EF9-AE44-F62CAEA5956D}"/>
          </ac:spMkLst>
        </pc:spChg>
        <pc:spChg chg="del">
          <ac:chgData name="José Antonio Álvarez Antolínez" userId="bff084b8-8b98-4f88-a07b-7ea84b94cd74" providerId="ADAL" clId="{A97D10F2-4F38-4B60-B126-9D60194CD7A1}" dt="2019-02-23T00:01:03.162" v="2333" actId="478"/>
          <ac:spMkLst>
            <pc:docMk/>
            <pc:sldMk cId="2868498977" sldId="289"/>
            <ac:spMk id="18" creationId="{0753E3B8-AB7E-49C5-9809-4639718F1F79}"/>
          </ac:spMkLst>
        </pc:spChg>
        <pc:spChg chg="add mod">
          <ac:chgData name="José Antonio Álvarez Antolínez" userId="bff084b8-8b98-4f88-a07b-7ea84b94cd74" providerId="ADAL" clId="{A97D10F2-4F38-4B60-B126-9D60194CD7A1}" dt="2019-02-23T00:19:32.483" v="2375" actId="1076"/>
          <ac:spMkLst>
            <pc:docMk/>
            <pc:sldMk cId="2868498977" sldId="289"/>
            <ac:spMk id="19" creationId="{6E6D682E-943B-4E8F-80CE-7035C4231BAA}"/>
          </ac:spMkLst>
        </pc:spChg>
        <pc:spChg chg="add mod">
          <ac:chgData name="José Antonio Álvarez Antolínez" userId="bff084b8-8b98-4f88-a07b-7ea84b94cd74" providerId="ADAL" clId="{A97D10F2-4F38-4B60-B126-9D60194CD7A1}" dt="2019-02-23T00:19:39.397" v="2376" actId="1076"/>
          <ac:spMkLst>
            <pc:docMk/>
            <pc:sldMk cId="2868498977" sldId="289"/>
            <ac:spMk id="20" creationId="{58393C60-0273-4D1A-BBBB-E98BA6084607}"/>
          </ac:spMkLst>
        </pc:spChg>
        <pc:spChg chg="add mod">
          <ac:chgData name="José Antonio Álvarez Antolínez" userId="bff084b8-8b98-4f88-a07b-7ea84b94cd74" providerId="ADAL" clId="{A97D10F2-4F38-4B60-B126-9D60194CD7A1}" dt="2019-02-23T00:19:51.979" v="2379" actId="1076"/>
          <ac:spMkLst>
            <pc:docMk/>
            <pc:sldMk cId="2868498977" sldId="289"/>
            <ac:spMk id="21" creationId="{56E05845-50B7-40EB-A9A8-A06A6ACB3158}"/>
          </ac:spMkLst>
        </pc:spChg>
        <pc:spChg chg="add mod">
          <ac:chgData name="José Antonio Álvarez Antolínez" userId="bff084b8-8b98-4f88-a07b-7ea84b94cd74" providerId="ADAL" clId="{A97D10F2-4F38-4B60-B126-9D60194CD7A1}" dt="2019-02-23T00:19:25.277" v="2374" actId="1076"/>
          <ac:spMkLst>
            <pc:docMk/>
            <pc:sldMk cId="2868498977" sldId="289"/>
            <ac:spMk id="22" creationId="{32DE0C84-8DAC-412D-AB76-000DF1F50A06}"/>
          </ac:spMkLst>
        </pc:spChg>
        <pc:spChg chg="add mod">
          <ac:chgData name="José Antonio Álvarez Antolínez" userId="bff084b8-8b98-4f88-a07b-7ea84b94cd74" providerId="ADAL" clId="{A97D10F2-4F38-4B60-B126-9D60194CD7A1}" dt="2019-02-23T00:22:49.799" v="2430" actId="1076"/>
          <ac:spMkLst>
            <pc:docMk/>
            <pc:sldMk cId="2868498977" sldId="289"/>
            <ac:spMk id="23" creationId="{41FDEC00-E467-41F4-8506-959811A2F1EE}"/>
          </ac:spMkLst>
        </pc:spChg>
        <pc:graphicFrameChg chg="add mod modGraphic">
          <ac:chgData name="José Antonio Álvarez Antolínez" userId="bff084b8-8b98-4f88-a07b-7ea84b94cd74" providerId="ADAL" clId="{A97D10F2-4F38-4B60-B126-9D60194CD7A1}" dt="2019-02-23T00:33:40.450" v="2613" actId="20577"/>
          <ac:graphicFrameMkLst>
            <pc:docMk/>
            <pc:sldMk cId="2868498977" sldId="289"/>
            <ac:graphicFrameMk id="2" creationId="{B23DA7A8-634A-4EE0-8B92-EE5DA9A051E8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17:34.461" v="2354" actId="20577"/>
          <ac:graphicFrameMkLst>
            <pc:docMk/>
            <pc:sldMk cId="2868498977" sldId="289"/>
            <ac:graphicFrameMk id="4" creationId="{DD0ADB78-53E2-4380-908F-5419FDB40270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2-23T00:18:26.340" v="2369" actId="1076"/>
          <ac:graphicFrameMkLst>
            <pc:docMk/>
            <pc:sldMk cId="2868498977" sldId="289"/>
            <ac:graphicFrameMk id="6" creationId="{8A0F90C7-27A9-42F1-9D13-94FD0DF030AD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17:45.979" v="2358" actId="20577"/>
          <ac:graphicFrameMkLst>
            <pc:docMk/>
            <pc:sldMk cId="2868498977" sldId="289"/>
            <ac:graphicFrameMk id="7" creationId="{C7E1E40F-A3D6-46E8-AAB8-2F6E7FB5BFB1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2-23T00:19:43.005" v="2378" actId="1076"/>
          <ac:graphicFrameMkLst>
            <pc:docMk/>
            <pc:sldMk cId="2868498977" sldId="289"/>
            <ac:graphicFrameMk id="8" creationId="{A0EC09B3-5F0F-4371-B001-A675554B93A7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18:04.410" v="2363" actId="20577"/>
          <ac:graphicFrameMkLst>
            <pc:docMk/>
            <pc:sldMk cId="2868498977" sldId="289"/>
            <ac:graphicFrameMk id="10" creationId="{4E99CE99-ADAA-4E1E-B9F8-626C3AE7DB32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2-23T00:18:38.385" v="2371" actId="1076"/>
          <ac:graphicFrameMkLst>
            <pc:docMk/>
            <pc:sldMk cId="2868498977" sldId="289"/>
            <ac:graphicFrameMk id="11" creationId="{05F765EB-CCD7-4509-8398-93807670959B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3T00:01:01.256" v="2332" actId="478"/>
          <ac:picMkLst>
            <pc:docMk/>
            <pc:sldMk cId="2868498977" sldId="289"/>
            <ac:picMk id="5" creationId="{239E9435-06A7-449C-91B0-2361F79227ED}"/>
          </ac:picMkLst>
        </pc:picChg>
        <pc:picChg chg="del">
          <ac:chgData name="José Antonio Álvarez Antolínez" userId="bff084b8-8b98-4f88-a07b-7ea84b94cd74" providerId="ADAL" clId="{A97D10F2-4F38-4B60-B126-9D60194CD7A1}" dt="2019-02-23T00:01:07.291" v="2335" actId="478"/>
          <ac:picMkLst>
            <pc:docMk/>
            <pc:sldMk cId="2868498977" sldId="289"/>
            <ac:picMk id="9" creationId="{D030657B-89A0-47B7-AB86-D93D3168D6F3}"/>
          </ac:picMkLst>
        </pc:picChg>
        <pc:picChg chg="del">
          <ac:chgData name="José Antonio Álvarez Antolínez" userId="bff084b8-8b98-4f88-a07b-7ea84b94cd74" providerId="ADAL" clId="{A97D10F2-4F38-4B60-B126-9D60194CD7A1}" dt="2019-02-23T00:01:00.596" v="2331" actId="478"/>
          <ac:picMkLst>
            <pc:docMk/>
            <pc:sldMk cId="2868498977" sldId="289"/>
            <ac:picMk id="13" creationId="{5EB88946-D8C1-4405-9407-1BFF283DC751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4:24.412" v="5963" actId="20577"/>
        <pc:sldMkLst>
          <pc:docMk/>
          <pc:sldMk cId="2582615903" sldId="290"/>
        </pc:sldMkLst>
        <pc:spChg chg="mod">
          <ac:chgData name="José Antonio Álvarez Antolínez" userId="bff084b8-8b98-4f88-a07b-7ea84b94cd74" providerId="ADAL" clId="{A97D10F2-4F38-4B60-B126-9D60194CD7A1}" dt="2019-02-24T22:47:12.997" v="4815" actId="14100"/>
          <ac:spMkLst>
            <pc:docMk/>
            <pc:sldMk cId="2582615903" sldId="290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9:24:24.412" v="5963" actId="20577"/>
          <ac:spMkLst>
            <pc:docMk/>
            <pc:sldMk cId="2582615903" sldId="290"/>
            <ac:spMk id="8" creationId="{8148EF30-6DC9-4D79-A7C8-35E38EA4272D}"/>
          </ac:spMkLst>
        </pc:spChg>
        <pc:spChg chg="del">
          <ac:chgData name="José Antonio Álvarez Antolínez" userId="bff084b8-8b98-4f88-a07b-7ea84b94cd74" providerId="ADAL" clId="{A97D10F2-4F38-4B60-B126-9D60194CD7A1}" dt="2019-02-23T00:23:00.653" v="2433" actId="478"/>
          <ac:spMkLst>
            <pc:docMk/>
            <pc:sldMk cId="2582615903" sldId="290"/>
            <ac:spMk id="17" creationId="{6F8CE6E5-A17C-4087-B828-24C0DC2185E5}"/>
          </ac:spMkLst>
        </pc:spChg>
        <pc:spChg chg="mod">
          <ac:chgData name="José Antonio Álvarez Antolínez" userId="bff084b8-8b98-4f88-a07b-7ea84b94cd74" providerId="ADAL" clId="{A97D10F2-4F38-4B60-B126-9D60194CD7A1}" dt="2019-02-23T00:25:56.135" v="2479" actId="1076"/>
          <ac:spMkLst>
            <pc:docMk/>
            <pc:sldMk cId="2582615903" sldId="290"/>
            <ac:spMk id="19" creationId="{6E6D682E-943B-4E8F-80CE-7035C4231BAA}"/>
          </ac:spMkLst>
        </pc:spChg>
        <pc:spChg chg="del">
          <ac:chgData name="José Antonio Álvarez Antolínez" userId="bff084b8-8b98-4f88-a07b-7ea84b94cd74" providerId="ADAL" clId="{A97D10F2-4F38-4B60-B126-9D60194CD7A1}" dt="2019-02-23T00:25:41.936" v="2445" actId="478"/>
          <ac:spMkLst>
            <pc:docMk/>
            <pc:sldMk cId="2582615903" sldId="290"/>
            <ac:spMk id="20" creationId="{58393C60-0273-4D1A-BBBB-E98BA6084607}"/>
          </ac:spMkLst>
        </pc:spChg>
        <pc:spChg chg="del">
          <ac:chgData name="José Antonio Álvarez Antolínez" userId="bff084b8-8b98-4f88-a07b-7ea84b94cd74" providerId="ADAL" clId="{A97D10F2-4F38-4B60-B126-9D60194CD7A1}" dt="2019-02-23T00:22:59.149" v="2432" actId="478"/>
          <ac:spMkLst>
            <pc:docMk/>
            <pc:sldMk cId="2582615903" sldId="290"/>
            <ac:spMk id="21" creationId="{56E05845-50B7-40EB-A9A8-A06A6ACB3158}"/>
          </ac:spMkLst>
        </pc:spChg>
        <pc:spChg chg="del">
          <ac:chgData name="José Antonio Álvarez Antolínez" userId="bff084b8-8b98-4f88-a07b-7ea84b94cd74" providerId="ADAL" clId="{A97D10F2-4F38-4B60-B126-9D60194CD7A1}" dt="2019-02-23T00:23:03.336" v="2435" actId="478"/>
          <ac:spMkLst>
            <pc:docMk/>
            <pc:sldMk cId="2582615903" sldId="290"/>
            <ac:spMk id="22" creationId="{32DE0C84-8DAC-412D-AB76-000DF1F50A06}"/>
          </ac:spMkLst>
        </pc:spChg>
        <pc:spChg chg="del">
          <ac:chgData name="José Antonio Álvarez Antolínez" userId="bff084b8-8b98-4f88-a07b-7ea84b94cd74" providerId="ADAL" clId="{A97D10F2-4F38-4B60-B126-9D60194CD7A1}" dt="2019-02-23T00:23:02.103" v="2434" actId="478"/>
          <ac:spMkLst>
            <pc:docMk/>
            <pc:sldMk cId="2582615903" sldId="290"/>
            <ac:spMk id="23" creationId="{41FDEC00-E467-41F4-8506-959811A2F1EE}"/>
          </ac:spMkLst>
        </pc:spChg>
        <pc:graphicFrameChg chg="del">
          <ac:chgData name="José Antonio Álvarez Antolínez" userId="bff084b8-8b98-4f88-a07b-7ea84b94cd74" providerId="ADAL" clId="{A97D10F2-4F38-4B60-B126-9D60194CD7A1}" dt="2019-02-23T00:23:14.948" v="2439" actId="478"/>
          <ac:graphicFrameMkLst>
            <pc:docMk/>
            <pc:sldMk cId="2582615903" sldId="290"/>
            <ac:graphicFrameMk id="2" creationId="{B23DA7A8-634A-4EE0-8B92-EE5DA9A051E8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0:23:13.057" v="2438" actId="478"/>
          <ac:graphicFrameMkLst>
            <pc:docMk/>
            <pc:sldMk cId="2582615903" sldId="290"/>
            <ac:graphicFrameMk id="6" creationId="{8A0F90C7-27A9-42F1-9D13-94FD0DF030AD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26:07.216" v="2484" actId="1076"/>
          <ac:graphicFrameMkLst>
            <pc:docMk/>
            <pc:sldMk cId="2582615903" sldId="290"/>
            <ac:graphicFrameMk id="7" creationId="{A865A536-5C31-474A-A31A-45F12BB96676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0:23:07.359" v="2436" actId="478"/>
          <ac:graphicFrameMkLst>
            <pc:docMk/>
            <pc:sldMk cId="2582615903" sldId="290"/>
            <ac:graphicFrameMk id="8" creationId="{A0EC09B3-5F0F-4371-B001-A675554B93A7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0:23:09.179" v="2437" actId="478"/>
          <ac:graphicFrameMkLst>
            <pc:docMk/>
            <pc:sldMk cId="2582615903" sldId="290"/>
            <ac:graphicFrameMk id="11" creationId="{05F765EB-CCD7-4509-8398-93807670959B}"/>
          </ac:graphicFrameMkLst>
        </pc:graphicFrameChg>
        <pc:picChg chg="add mod modCrop">
          <ac:chgData name="José Antonio Álvarez Antolínez" userId="bff084b8-8b98-4f88-a07b-7ea84b94cd74" providerId="ADAL" clId="{A97D10F2-4F38-4B60-B126-9D60194CD7A1}" dt="2019-02-23T00:27:00.841" v="2499" actId="732"/>
          <ac:picMkLst>
            <pc:docMk/>
            <pc:sldMk cId="2582615903" sldId="290"/>
            <ac:picMk id="5" creationId="{DA43BA27-7549-4FAE-8DFE-2F6C2DABF530}"/>
          </ac:picMkLst>
        </pc:picChg>
        <pc:picChg chg="add mod modCrop">
          <ac:chgData name="José Antonio Álvarez Antolínez" userId="bff084b8-8b98-4f88-a07b-7ea84b94cd74" providerId="ADAL" clId="{A97D10F2-4F38-4B60-B126-9D60194CD7A1}" dt="2019-02-23T00:28:41.134" v="2520" actId="1076"/>
          <ac:picMkLst>
            <pc:docMk/>
            <pc:sldMk cId="2582615903" sldId="290"/>
            <ac:picMk id="10" creationId="{11E0918B-9A51-44B8-8C73-08AC1AE38ED9}"/>
          </ac:picMkLst>
        </pc:picChg>
        <pc:picChg chg="add mod modCrop">
          <ac:chgData name="José Antonio Álvarez Antolínez" userId="bff084b8-8b98-4f88-a07b-7ea84b94cd74" providerId="ADAL" clId="{A97D10F2-4F38-4B60-B126-9D60194CD7A1}" dt="2019-02-23T00:28:28.541" v="2518" actId="1076"/>
          <ac:picMkLst>
            <pc:docMk/>
            <pc:sldMk cId="2582615903" sldId="290"/>
            <ac:picMk id="18" creationId="{EA8EC214-D2FB-4884-AE08-A65B13FF7CA3}"/>
          </ac:picMkLst>
        </pc:picChg>
        <pc:picChg chg="add mod modCrop">
          <ac:chgData name="José Antonio Álvarez Antolínez" userId="bff084b8-8b98-4f88-a07b-7ea84b94cd74" providerId="ADAL" clId="{A97D10F2-4F38-4B60-B126-9D60194CD7A1}" dt="2019-02-23T00:28:41.134" v="2520" actId="1076"/>
          <ac:picMkLst>
            <pc:docMk/>
            <pc:sldMk cId="2582615903" sldId="290"/>
            <ac:picMk id="24" creationId="{B558A8A2-9FD7-4A3D-9D29-88E31CF1FC91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4:33.204" v="5968" actId="20577"/>
        <pc:sldMkLst>
          <pc:docMk/>
          <pc:sldMk cId="91758667" sldId="291"/>
        </pc:sldMkLst>
        <pc:spChg chg="mod">
          <ac:chgData name="José Antonio Álvarez Antolínez" userId="bff084b8-8b98-4f88-a07b-7ea84b94cd74" providerId="ADAL" clId="{A97D10F2-4F38-4B60-B126-9D60194CD7A1}" dt="2019-02-24T22:47:15.960" v="4816" actId="14100"/>
          <ac:spMkLst>
            <pc:docMk/>
            <pc:sldMk cId="91758667" sldId="291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9:24:33.204" v="5968" actId="20577"/>
          <ac:spMkLst>
            <pc:docMk/>
            <pc:sldMk cId="91758667" sldId="291"/>
            <ac:spMk id="5" creationId="{C8A9651F-CB0D-4409-93C5-0C1867B7CCE1}"/>
          </ac:spMkLst>
        </pc:spChg>
        <pc:spChg chg="mod ord">
          <ac:chgData name="José Antonio Álvarez Antolínez" userId="bff084b8-8b98-4f88-a07b-7ea84b94cd74" providerId="ADAL" clId="{A97D10F2-4F38-4B60-B126-9D60194CD7A1}" dt="2019-02-23T00:30:00.932" v="2553" actId="1076"/>
          <ac:spMkLst>
            <pc:docMk/>
            <pc:sldMk cId="91758667" sldId="291"/>
            <ac:spMk id="19" creationId="{6E6D682E-943B-4E8F-80CE-7035C4231BAA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3T00:29:09.475" v="2539" actId="1076"/>
          <ac:graphicFrameMkLst>
            <pc:docMk/>
            <pc:sldMk cId="91758667" sldId="291"/>
            <ac:graphicFrameMk id="2" creationId="{2235F87F-7987-42D1-A944-2ACAB2A01DA3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3T00:28:51.387" v="2522" actId="478"/>
          <ac:picMkLst>
            <pc:docMk/>
            <pc:sldMk cId="91758667" sldId="291"/>
            <ac:picMk id="5" creationId="{DA43BA27-7549-4FAE-8DFE-2F6C2DABF530}"/>
          </ac:picMkLst>
        </pc:picChg>
        <pc:picChg chg="add mod">
          <ac:chgData name="José Antonio Álvarez Antolínez" userId="bff084b8-8b98-4f88-a07b-7ea84b94cd74" providerId="ADAL" clId="{A97D10F2-4F38-4B60-B126-9D60194CD7A1}" dt="2019-02-23T00:29:53.688" v="2552" actId="14100"/>
          <ac:picMkLst>
            <pc:docMk/>
            <pc:sldMk cId="91758667" sldId="291"/>
            <ac:picMk id="6" creationId="{014AA8D9-50F7-4FBC-B58E-90E189488D69}"/>
          </ac:picMkLst>
        </pc:picChg>
        <pc:picChg chg="del">
          <ac:chgData name="José Antonio Álvarez Antolínez" userId="bff084b8-8b98-4f88-a07b-7ea84b94cd74" providerId="ADAL" clId="{A97D10F2-4F38-4B60-B126-9D60194CD7A1}" dt="2019-02-23T00:28:52.167" v="2523" actId="478"/>
          <ac:picMkLst>
            <pc:docMk/>
            <pc:sldMk cId="91758667" sldId="291"/>
            <ac:picMk id="10" creationId="{11E0918B-9A51-44B8-8C73-08AC1AE38ED9}"/>
          </ac:picMkLst>
        </pc:picChg>
        <pc:picChg chg="del">
          <ac:chgData name="José Antonio Álvarez Antolínez" userId="bff084b8-8b98-4f88-a07b-7ea84b94cd74" providerId="ADAL" clId="{A97D10F2-4F38-4B60-B126-9D60194CD7A1}" dt="2019-02-23T00:28:53.120" v="2524" actId="478"/>
          <ac:picMkLst>
            <pc:docMk/>
            <pc:sldMk cId="91758667" sldId="291"/>
            <ac:picMk id="18" creationId="{EA8EC214-D2FB-4884-AE08-A65B13FF7CA3}"/>
          </ac:picMkLst>
        </pc:picChg>
        <pc:picChg chg="del">
          <ac:chgData name="José Antonio Álvarez Antolínez" userId="bff084b8-8b98-4f88-a07b-7ea84b94cd74" providerId="ADAL" clId="{A97D10F2-4F38-4B60-B126-9D60194CD7A1}" dt="2019-02-23T00:29:15.303" v="2542" actId="478"/>
          <ac:picMkLst>
            <pc:docMk/>
            <pc:sldMk cId="91758667" sldId="291"/>
            <ac:picMk id="24" creationId="{B558A8A2-9FD7-4A3D-9D29-88E31CF1FC91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4:43.285" v="5972" actId="20577"/>
        <pc:sldMkLst>
          <pc:docMk/>
          <pc:sldMk cId="2339679992" sldId="293"/>
        </pc:sldMkLst>
        <pc:spChg chg="mod">
          <ac:chgData name="José Antonio Álvarez Antolínez" userId="bff084b8-8b98-4f88-a07b-7ea84b94cd74" providerId="ADAL" clId="{A97D10F2-4F38-4B60-B126-9D60194CD7A1}" dt="2019-02-24T22:47:19.153" v="4817" actId="14100"/>
          <ac:spMkLst>
            <pc:docMk/>
            <pc:sldMk cId="2339679992" sldId="293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9:24:43.285" v="5972" actId="20577"/>
          <ac:spMkLst>
            <pc:docMk/>
            <pc:sldMk cId="2339679992" sldId="293"/>
            <ac:spMk id="6" creationId="{8B91775D-CBDD-4EA8-BD4C-7ED2E9FFB2BF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3T00:30:58.067" v="2565" actId="1076"/>
          <ac:graphicFrameMkLst>
            <pc:docMk/>
            <pc:sldMk cId="2339679992" sldId="293"/>
            <ac:graphicFrameMk id="2" creationId="{14595C2A-B425-4DB5-8BDE-7CDAED8A40A5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3T00:31:13.686" v="2569" actId="1076"/>
          <ac:picMkLst>
            <pc:docMk/>
            <pc:sldMk cId="2339679992" sldId="293"/>
            <ac:picMk id="5" creationId="{C3D083DD-8394-4362-825C-CA587DFC40B3}"/>
          </ac:picMkLst>
        </pc:picChg>
        <pc:picChg chg="del">
          <ac:chgData name="José Antonio Álvarez Antolínez" userId="bff084b8-8b98-4f88-a07b-7ea84b94cd74" providerId="ADAL" clId="{A97D10F2-4F38-4B60-B126-9D60194CD7A1}" dt="2019-02-23T00:30:56.551" v="2562" actId="478"/>
          <ac:picMkLst>
            <pc:docMk/>
            <pc:sldMk cId="2339679992" sldId="293"/>
            <ac:picMk id="6" creationId="{014AA8D9-50F7-4FBC-B58E-90E189488D69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5:12.966" v="5985" actId="20577"/>
        <pc:sldMkLst>
          <pc:docMk/>
          <pc:sldMk cId="2088726145" sldId="294"/>
        </pc:sldMkLst>
        <pc:spChg chg="mod">
          <ac:chgData name="José Antonio Álvarez Antolínez" userId="bff084b8-8b98-4f88-a07b-7ea84b94cd74" providerId="ADAL" clId="{A97D10F2-4F38-4B60-B126-9D60194CD7A1}" dt="2019-02-24T22:47:22.047" v="4818" actId="14100"/>
          <ac:spMkLst>
            <pc:docMk/>
            <pc:sldMk cId="2088726145" sldId="294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9:25:12.966" v="5985" actId="20577"/>
          <ac:spMkLst>
            <pc:docMk/>
            <pc:sldMk cId="2088726145" sldId="294"/>
            <ac:spMk id="5" creationId="{3700B67B-94CF-4659-8F42-BF7A4A858487}"/>
          </ac:spMkLst>
        </pc:spChg>
        <pc:spChg chg="mod">
          <ac:chgData name="José Antonio Álvarez Antolínez" userId="bff084b8-8b98-4f88-a07b-7ea84b94cd74" providerId="ADAL" clId="{A97D10F2-4F38-4B60-B126-9D60194CD7A1}" dt="2019-02-23T00:41:45.931" v="2685" actId="20577"/>
          <ac:spMkLst>
            <pc:docMk/>
            <pc:sldMk cId="2088726145" sldId="294"/>
            <ac:spMk id="19" creationId="{6E6D682E-943B-4E8F-80CE-7035C4231BAA}"/>
          </ac:spMkLst>
        </pc:spChg>
        <pc:picChg chg="add mod ord">
          <ac:chgData name="José Antonio Álvarez Antolínez" userId="bff084b8-8b98-4f88-a07b-7ea84b94cd74" providerId="ADAL" clId="{A97D10F2-4F38-4B60-B126-9D60194CD7A1}" dt="2019-02-25T09:25:06.079" v="5981" actId="1076"/>
          <ac:picMkLst>
            <pc:docMk/>
            <pc:sldMk cId="2088726145" sldId="294"/>
            <ac:picMk id="4" creationId="{5C351E73-D75D-46C2-BDDF-2504FC1DF851}"/>
          </ac:picMkLst>
        </pc:picChg>
        <pc:picChg chg="del">
          <ac:chgData name="José Antonio Álvarez Antolínez" userId="bff084b8-8b98-4f88-a07b-7ea84b94cd74" providerId="ADAL" clId="{A97D10F2-4F38-4B60-B126-9D60194CD7A1}" dt="2019-02-23T00:31:47.661" v="2573" actId="478"/>
          <ac:picMkLst>
            <pc:docMk/>
            <pc:sldMk cId="2088726145" sldId="294"/>
            <ac:picMk id="5" creationId="{C3D083DD-8394-4362-825C-CA587DFC40B3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5:30.673" v="5993" actId="20577"/>
        <pc:sldMkLst>
          <pc:docMk/>
          <pc:sldMk cId="313519697" sldId="296"/>
        </pc:sldMkLst>
        <pc:spChg chg="mod">
          <ac:chgData name="José Antonio Álvarez Antolínez" userId="bff084b8-8b98-4f88-a07b-7ea84b94cd74" providerId="ADAL" clId="{A97D10F2-4F38-4B60-B126-9D60194CD7A1}" dt="2019-02-24T22:47:25.376" v="4819" actId="14100"/>
          <ac:spMkLst>
            <pc:docMk/>
            <pc:sldMk cId="313519697" sldId="296"/>
            <ac:spMk id="3" creationId="{00000000-0000-0000-0000-000000000000}"/>
          </ac:spMkLst>
        </pc:spChg>
        <pc:spChg chg="add del mod">
          <ac:chgData name="José Antonio Álvarez Antolínez" userId="bff084b8-8b98-4f88-a07b-7ea84b94cd74" providerId="ADAL" clId="{A97D10F2-4F38-4B60-B126-9D60194CD7A1}" dt="2019-02-25T09:25:27.509" v="5988" actId="478"/>
          <ac:spMkLst>
            <pc:docMk/>
            <pc:sldMk cId="313519697" sldId="296"/>
            <ac:spMk id="5" creationId="{2C30CEE1-C3E2-4D2C-9F3D-DBA921BC45AE}"/>
          </ac:spMkLst>
        </pc:spChg>
        <pc:spChg chg="add mod">
          <ac:chgData name="José Antonio Álvarez Antolínez" userId="bff084b8-8b98-4f88-a07b-7ea84b94cd74" providerId="ADAL" clId="{A97D10F2-4F38-4B60-B126-9D60194CD7A1}" dt="2019-02-25T09:25:30.673" v="5993" actId="20577"/>
          <ac:spMkLst>
            <pc:docMk/>
            <pc:sldMk cId="313519697" sldId="296"/>
            <ac:spMk id="7" creationId="{31CA7273-1297-41E7-BC9D-1BD0C9D82FB9}"/>
          </ac:spMkLst>
        </pc:spChg>
        <pc:spChg chg="add">
          <ac:chgData name="José Antonio Álvarez Antolínez" userId="bff084b8-8b98-4f88-a07b-7ea84b94cd74" providerId="ADAL" clId="{A97D10F2-4F38-4B60-B126-9D60194CD7A1}" dt="2019-02-23T00:41:54.688" v="2687" actId="20577"/>
          <ac:spMkLst>
            <pc:docMk/>
            <pc:sldMk cId="313519697" sldId="296"/>
            <ac:spMk id="8" creationId="{3F23E4F1-97D8-4EBB-9B64-FB7355876D8D}"/>
          </ac:spMkLst>
        </pc:spChg>
        <pc:spChg chg="del">
          <ac:chgData name="José Antonio Álvarez Antolínez" userId="bff084b8-8b98-4f88-a07b-7ea84b94cd74" providerId="ADAL" clId="{A97D10F2-4F38-4B60-B126-9D60194CD7A1}" dt="2019-02-23T00:41:54.503" v="2686" actId="478"/>
          <ac:spMkLst>
            <pc:docMk/>
            <pc:sldMk cId="313519697" sldId="296"/>
            <ac:spMk id="19" creationId="{6E6D682E-943B-4E8F-80CE-7035C4231BAA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3T00:35:45.859" v="2635" actId="20577"/>
          <ac:graphicFrameMkLst>
            <pc:docMk/>
            <pc:sldMk cId="313519697" sldId="296"/>
            <ac:graphicFrameMk id="2" creationId="{2B1B177B-20E6-4F89-A485-1E574B0AA403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3T00:35:40.663" v="2632" actId="478"/>
          <ac:picMkLst>
            <pc:docMk/>
            <pc:sldMk cId="313519697" sldId="296"/>
            <ac:picMk id="4" creationId="{5C351E73-D75D-46C2-BDDF-2504FC1DF851}"/>
          </ac:picMkLst>
        </pc:picChg>
        <pc:picChg chg="add mod ord">
          <ac:chgData name="José Antonio Álvarez Antolínez" userId="bff084b8-8b98-4f88-a07b-7ea84b94cd74" providerId="ADAL" clId="{A97D10F2-4F38-4B60-B126-9D60194CD7A1}" dt="2019-02-23T00:36:03.854" v="2640" actId="1076"/>
          <ac:picMkLst>
            <pc:docMk/>
            <pc:sldMk cId="313519697" sldId="296"/>
            <ac:picMk id="6" creationId="{BCD90346-95CD-4A7D-91BD-29A21E9C89A0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25:35.887" v="5996" actId="20577"/>
        <pc:sldMkLst>
          <pc:docMk/>
          <pc:sldMk cId="3696975443" sldId="297"/>
        </pc:sldMkLst>
        <pc:spChg chg="mod">
          <ac:chgData name="José Antonio Álvarez Antolínez" userId="bff084b8-8b98-4f88-a07b-7ea84b94cd74" providerId="ADAL" clId="{A97D10F2-4F38-4B60-B126-9D60194CD7A1}" dt="2019-02-24T22:47:28.280" v="4820" actId="14100"/>
          <ac:spMkLst>
            <pc:docMk/>
            <pc:sldMk cId="3696975443" sldId="297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5T09:25:35.887" v="5996" actId="20577"/>
          <ac:spMkLst>
            <pc:docMk/>
            <pc:sldMk cId="3696975443" sldId="297"/>
            <ac:spMk id="5" creationId="{9B4F8626-A18E-4C51-B8BC-A9F0DCDC4F4D}"/>
          </ac:spMkLst>
        </pc:spChg>
        <pc:spChg chg="add mod">
          <ac:chgData name="José Antonio Álvarez Antolínez" userId="bff084b8-8b98-4f88-a07b-7ea84b94cd74" providerId="ADAL" clId="{A97D10F2-4F38-4B60-B126-9D60194CD7A1}" dt="2019-02-23T00:42:06.781" v="2693" actId="20577"/>
          <ac:spMkLst>
            <pc:docMk/>
            <pc:sldMk cId="3696975443" sldId="297"/>
            <ac:spMk id="7" creationId="{BEE034DB-727B-45B0-8E7F-B0FF1D71F4AF}"/>
          </ac:spMkLst>
        </pc:spChg>
        <pc:spChg chg="del mod">
          <ac:chgData name="José Antonio Álvarez Antolínez" userId="bff084b8-8b98-4f88-a07b-7ea84b94cd74" providerId="ADAL" clId="{A97D10F2-4F38-4B60-B126-9D60194CD7A1}" dt="2019-02-23T00:42:01.765" v="2688" actId="478"/>
          <ac:spMkLst>
            <pc:docMk/>
            <pc:sldMk cId="3696975443" sldId="297"/>
            <ac:spMk id="19" creationId="{6E6D682E-943B-4E8F-80CE-7035C4231BAA}"/>
          </ac:spMkLst>
        </pc:spChg>
        <pc:picChg chg="add mod ord">
          <ac:chgData name="José Antonio Álvarez Antolínez" userId="bff084b8-8b98-4f88-a07b-7ea84b94cd74" providerId="ADAL" clId="{A97D10F2-4F38-4B60-B126-9D60194CD7A1}" dt="2019-02-23T00:36:32.534" v="2646" actId="1076"/>
          <ac:picMkLst>
            <pc:docMk/>
            <pc:sldMk cId="3696975443" sldId="297"/>
            <ac:picMk id="4" creationId="{D084C0AD-47A8-44CD-8732-87B42907F754}"/>
          </ac:picMkLst>
        </pc:picChg>
        <pc:picChg chg="del">
          <ac:chgData name="José Antonio Álvarez Antolínez" userId="bff084b8-8b98-4f88-a07b-7ea84b94cd74" providerId="ADAL" clId="{A97D10F2-4F38-4B60-B126-9D60194CD7A1}" dt="2019-02-23T00:36:09.096" v="2642" actId="478"/>
          <ac:picMkLst>
            <pc:docMk/>
            <pc:sldMk cId="3696975443" sldId="297"/>
            <ac:picMk id="6" creationId="{BCD90346-95CD-4A7D-91BD-29A21E9C89A0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7T00:18:41.863" v="7319" actId="14100"/>
        <pc:sldMkLst>
          <pc:docMk/>
          <pc:sldMk cId="516002544" sldId="298"/>
        </pc:sldMkLst>
        <pc:spChg chg="mod">
          <ac:chgData name="José Antonio Álvarez Antolínez" userId="bff084b8-8b98-4f88-a07b-7ea84b94cd74" providerId="ADAL" clId="{A97D10F2-4F38-4B60-B126-9D60194CD7A1}" dt="2019-02-24T22:47:31.238" v="4821" actId="14100"/>
          <ac:spMkLst>
            <pc:docMk/>
            <pc:sldMk cId="516002544" sldId="298"/>
            <ac:spMk id="3" creationId="{00000000-0000-0000-0000-000000000000}"/>
          </ac:spMkLst>
        </pc:spChg>
        <pc:spChg chg="del">
          <ac:chgData name="José Antonio Álvarez Antolínez" userId="bff084b8-8b98-4f88-a07b-7ea84b94cd74" providerId="ADAL" clId="{A97D10F2-4F38-4B60-B126-9D60194CD7A1}" dt="2019-02-23T00:42:32.117" v="2696" actId="478"/>
          <ac:spMkLst>
            <pc:docMk/>
            <pc:sldMk cId="516002544" sldId="298"/>
            <ac:spMk id="7" creationId="{BEE034DB-727B-45B0-8E7F-B0FF1D71F4AF}"/>
          </ac:spMkLst>
        </pc:spChg>
        <pc:spChg chg="add mod">
          <ac:chgData name="José Antonio Álvarez Antolínez" userId="bff084b8-8b98-4f88-a07b-7ea84b94cd74" providerId="ADAL" clId="{A97D10F2-4F38-4B60-B126-9D60194CD7A1}" dt="2019-02-25T09:40:52.339" v="6038" actId="1076"/>
          <ac:spMkLst>
            <pc:docMk/>
            <pc:sldMk cId="516002544" sldId="298"/>
            <ac:spMk id="13" creationId="{0C420119-824E-46DB-A38B-890CED8DF11B}"/>
          </ac:spMkLst>
        </pc:spChg>
        <pc:spChg chg="add mod">
          <ac:chgData name="José Antonio Álvarez Antolínez" userId="bff084b8-8b98-4f88-a07b-7ea84b94cd74" providerId="ADAL" clId="{A97D10F2-4F38-4B60-B126-9D60194CD7A1}" dt="2019-02-25T09:40:52.339" v="6038" actId="1076"/>
          <ac:spMkLst>
            <pc:docMk/>
            <pc:sldMk cId="516002544" sldId="298"/>
            <ac:spMk id="14" creationId="{D9F059D5-22E1-42FE-83C0-2A92B9E03A1B}"/>
          </ac:spMkLst>
        </pc:spChg>
        <pc:spChg chg="add mod">
          <ac:chgData name="José Antonio Álvarez Antolínez" userId="bff084b8-8b98-4f88-a07b-7ea84b94cd74" providerId="ADAL" clId="{A97D10F2-4F38-4B60-B126-9D60194CD7A1}" dt="2019-02-25T09:40:52.339" v="6038" actId="1076"/>
          <ac:spMkLst>
            <pc:docMk/>
            <pc:sldMk cId="516002544" sldId="298"/>
            <ac:spMk id="15" creationId="{CD1FE3A4-9F3C-410F-A336-D9EE81AD13AC}"/>
          </ac:spMkLst>
        </pc:spChg>
        <pc:graphicFrameChg chg="add del">
          <ac:chgData name="José Antonio Álvarez Antolínez" userId="bff084b8-8b98-4f88-a07b-7ea84b94cd74" providerId="ADAL" clId="{A97D10F2-4F38-4B60-B126-9D60194CD7A1}" dt="2019-02-25T09:38:02.922" v="5998" actId="14100"/>
          <ac:graphicFrameMkLst>
            <pc:docMk/>
            <pc:sldMk cId="516002544" sldId="298"/>
            <ac:graphicFrameMk id="2" creationId="{3097A766-13D7-45F7-8F09-AB13AAF17142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5T09:38:28.006" v="6008" actId="14100"/>
          <ac:graphicFrameMkLst>
            <pc:docMk/>
            <pc:sldMk cId="516002544" sldId="298"/>
            <ac:graphicFrameMk id="4" creationId="{1C899EE8-6168-4846-BF8C-EF2BD24B1521}"/>
          </ac:graphicFrameMkLst>
        </pc:graphicFrameChg>
        <pc:graphicFrameChg chg="add del mod modGraphic">
          <ac:chgData name="José Antonio Álvarez Antolínez" userId="bff084b8-8b98-4f88-a07b-7ea84b94cd74" providerId="ADAL" clId="{A97D10F2-4F38-4B60-B126-9D60194CD7A1}" dt="2019-02-25T09:38:28.006" v="6008" actId="14100"/>
          <ac:graphicFrameMkLst>
            <pc:docMk/>
            <pc:sldMk cId="516002544" sldId="298"/>
            <ac:graphicFrameMk id="6" creationId="{AAFDA88C-7B45-43D5-A301-6B4F1ABA0780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2-25T09:40:13.748" v="6034" actId="1076"/>
          <ac:graphicFrameMkLst>
            <pc:docMk/>
            <pc:sldMk cId="516002544" sldId="298"/>
            <ac:graphicFrameMk id="7" creationId="{A40D59D1-D4E4-408F-859F-000F0670D48A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3T00:42:28.884" v="2695" actId="478"/>
          <ac:picMkLst>
            <pc:docMk/>
            <pc:sldMk cId="516002544" sldId="298"/>
            <ac:picMk id="4" creationId="{D084C0AD-47A8-44CD-8732-87B42907F754}"/>
          </ac:picMkLst>
        </pc:picChg>
        <pc:picChg chg="add mod">
          <ac:chgData name="José Antonio Álvarez Antolínez" userId="bff084b8-8b98-4f88-a07b-7ea84b94cd74" providerId="ADAL" clId="{A97D10F2-4F38-4B60-B126-9D60194CD7A1}" dt="2019-02-25T09:40:52.339" v="6038" actId="1076"/>
          <ac:picMkLst>
            <pc:docMk/>
            <pc:sldMk cId="516002544" sldId="298"/>
            <ac:picMk id="5" creationId="{306C5C04-D2B1-4421-A62B-32FC0B134CC9}"/>
          </ac:picMkLst>
        </pc:picChg>
        <pc:picChg chg="add mod">
          <ac:chgData name="José Antonio Álvarez Antolínez" userId="bff084b8-8b98-4f88-a07b-7ea84b94cd74" providerId="ADAL" clId="{A97D10F2-4F38-4B60-B126-9D60194CD7A1}" dt="2019-02-25T09:40:52.339" v="6038" actId="1076"/>
          <ac:picMkLst>
            <pc:docMk/>
            <pc:sldMk cId="516002544" sldId="298"/>
            <ac:picMk id="8" creationId="{589328BD-97EB-4F5D-AD69-73757CDE842E}"/>
          </ac:picMkLst>
        </pc:picChg>
        <pc:picChg chg="add del mod">
          <ac:chgData name="José Antonio Álvarez Antolínez" userId="bff084b8-8b98-4f88-a07b-7ea84b94cd74" providerId="ADAL" clId="{A97D10F2-4F38-4B60-B126-9D60194CD7A1}" dt="2019-02-23T00:43:08.626" v="2702" actId="478"/>
          <ac:picMkLst>
            <pc:docMk/>
            <pc:sldMk cId="516002544" sldId="298"/>
            <ac:picMk id="10" creationId="{35DB5CAE-74B1-433C-B48E-9DD259F6FE34}"/>
          </ac:picMkLst>
        </pc:picChg>
        <pc:picChg chg="add mod">
          <ac:chgData name="José Antonio Álvarez Antolínez" userId="bff084b8-8b98-4f88-a07b-7ea84b94cd74" providerId="ADAL" clId="{A97D10F2-4F38-4B60-B126-9D60194CD7A1}" dt="2019-02-25T09:40:52.339" v="6038" actId="1076"/>
          <ac:picMkLst>
            <pc:docMk/>
            <pc:sldMk cId="516002544" sldId="298"/>
            <ac:picMk id="12" creationId="{2D365944-4423-4367-8C09-F93A9FD1B8AB}"/>
          </ac:picMkLst>
        </pc:picChg>
        <pc:picChg chg="add del">
          <ac:chgData name="José Antonio Álvarez Antolínez" userId="bff084b8-8b98-4f88-a07b-7ea84b94cd74" providerId="ADAL" clId="{A97D10F2-4F38-4B60-B126-9D60194CD7A1}" dt="2019-02-27T00:18:41.863" v="7319" actId="14100"/>
          <ac:picMkLst>
            <pc:docMk/>
            <pc:sldMk cId="516002544" sldId="298"/>
            <ac:picMk id="16" creationId="{C000D339-B7D9-4D63-AC54-DEC63BB3A305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09:42:37.097" v="6059" actId="1076"/>
        <pc:sldMkLst>
          <pc:docMk/>
          <pc:sldMk cId="3217727820" sldId="299"/>
        </pc:sldMkLst>
        <pc:spChg chg="mod">
          <ac:chgData name="José Antonio Álvarez Antolínez" userId="bff084b8-8b98-4f88-a07b-7ea84b94cd74" providerId="ADAL" clId="{A97D10F2-4F38-4B60-B126-9D60194CD7A1}" dt="2019-02-24T22:47:33.910" v="4822" actId="14100"/>
          <ac:spMkLst>
            <pc:docMk/>
            <pc:sldMk cId="3217727820" sldId="299"/>
            <ac:spMk id="3" creationId="{00000000-0000-0000-0000-000000000000}"/>
          </ac:spMkLst>
        </pc:spChg>
        <pc:spChg chg="mod">
          <ac:chgData name="José Antonio Álvarez Antolínez" userId="bff084b8-8b98-4f88-a07b-7ea84b94cd74" providerId="ADAL" clId="{A97D10F2-4F38-4B60-B126-9D60194CD7A1}" dt="2019-02-25T09:42:31.740" v="6058" actId="1076"/>
          <ac:spMkLst>
            <pc:docMk/>
            <pc:sldMk cId="3217727820" sldId="299"/>
            <ac:spMk id="13" creationId="{0C420119-824E-46DB-A38B-890CED8DF11B}"/>
          </ac:spMkLst>
        </pc:spChg>
        <pc:spChg chg="del">
          <ac:chgData name="José Antonio Álvarez Antolínez" userId="bff084b8-8b98-4f88-a07b-7ea84b94cd74" providerId="ADAL" clId="{A97D10F2-4F38-4B60-B126-9D60194CD7A1}" dt="2019-02-23T00:48:22.015" v="2889" actId="478"/>
          <ac:spMkLst>
            <pc:docMk/>
            <pc:sldMk cId="3217727820" sldId="299"/>
            <ac:spMk id="14" creationId="{D9F059D5-22E1-42FE-83C0-2A92B9E03A1B}"/>
          </ac:spMkLst>
        </pc:spChg>
        <pc:spChg chg="mod">
          <ac:chgData name="José Antonio Álvarez Antolínez" userId="bff084b8-8b98-4f88-a07b-7ea84b94cd74" providerId="ADAL" clId="{A97D10F2-4F38-4B60-B126-9D60194CD7A1}" dt="2019-02-25T09:42:31.740" v="6058" actId="1076"/>
          <ac:spMkLst>
            <pc:docMk/>
            <pc:sldMk cId="3217727820" sldId="299"/>
            <ac:spMk id="15" creationId="{CD1FE3A4-9F3C-410F-A336-D9EE81AD13AC}"/>
          </ac:spMkLst>
        </pc:spChg>
        <pc:spChg chg="add mod">
          <ac:chgData name="José Antonio Álvarez Antolínez" userId="bff084b8-8b98-4f88-a07b-7ea84b94cd74" providerId="ADAL" clId="{A97D10F2-4F38-4B60-B126-9D60194CD7A1}" dt="2019-02-25T09:42:31.740" v="6058" actId="1076"/>
          <ac:spMkLst>
            <pc:docMk/>
            <pc:sldMk cId="3217727820" sldId="299"/>
            <ac:spMk id="16" creationId="{72CF3A52-84BD-4F13-9121-7B18D96307AC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5T09:42:02.140" v="6050" actId="1076"/>
          <ac:graphicFrameMkLst>
            <pc:docMk/>
            <pc:sldMk cId="3217727820" sldId="299"/>
            <ac:graphicFrameMk id="2" creationId="{C1816B5A-2DA6-4C12-BEDE-A1A9E9C5CB8F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46:32.862" v="2843" actId="1076"/>
          <ac:graphicFrameMkLst>
            <pc:docMk/>
            <pc:sldMk cId="3217727820" sldId="299"/>
            <ac:graphicFrameMk id="2" creationId="{8986C09A-CED8-4280-85EA-39AF45077606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2-25T09:42:37.097" v="6059" actId="1076"/>
          <ac:graphicFrameMkLst>
            <pc:docMk/>
            <pc:sldMk cId="3217727820" sldId="299"/>
            <ac:graphicFrameMk id="4" creationId="{DED6D63F-9DDA-4E9E-8273-C8F08A160665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3T00:46:20.972" v="2838" actId="478"/>
          <ac:picMkLst>
            <pc:docMk/>
            <pc:sldMk cId="3217727820" sldId="299"/>
            <ac:picMk id="5" creationId="{306C5C04-D2B1-4421-A62B-32FC0B134CC9}"/>
          </ac:picMkLst>
        </pc:picChg>
        <pc:picChg chg="add mod ord">
          <ac:chgData name="José Antonio Álvarez Antolínez" userId="bff084b8-8b98-4f88-a07b-7ea84b94cd74" providerId="ADAL" clId="{A97D10F2-4F38-4B60-B126-9D60194CD7A1}" dt="2019-02-25T09:42:31.740" v="6058" actId="1076"/>
          <ac:picMkLst>
            <pc:docMk/>
            <pc:sldMk cId="3217727820" sldId="299"/>
            <ac:picMk id="6" creationId="{298F3B30-A242-40A7-B967-53450C462421}"/>
          </ac:picMkLst>
        </pc:picChg>
        <pc:picChg chg="del">
          <ac:chgData name="José Antonio Álvarez Antolínez" userId="bff084b8-8b98-4f88-a07b-7ea84b94cd74" providerId="ADAL" clId="{A97D10F2-4F38-4B60-B126-9D60194CD7A1}" dt="2019-02-23T00:46:21.728" v="2839" actId="478"/>
          <ac:picMkLst>
            <pc:docMk/>
            <pc:sldMk cId="3217727820" sldId="299"/>
            <ac:picMk id="8" creationId="{589328BD-97EB-4F5D-AD69-73757CDE842E}"/>
          </ac:picMkLst>
        </pc:picChg>
        <pc:picChg chg="add mod ord">
          <ac:chgData name="José Antonio Álvarez Antolínez" userId="bff084b8-8b98-4f88-a07b-7ea84b94cd74" providerId="ADAL" clId="{A97D10F2-4F38-4B60-B126-9D60194CD7A1}" dt="2019-02-25T09:42:31.740" v="6058" actId="1076"/>
          <ac:picMkLst>
            <pc:docMk/>
            <pc:sldMk cId="3217727820" sldId="299"/>
            <ac:picMk id="9" creationId="{D02CF218-3007-4FBC-AAF9-BB4EEB8A6AA4}"/>
          </ac:picMkLst>
        </pc:picChg>
        <pc:picChg chg="add mod ord">
          <ac:chgData name="José Antonio Álvarez Antolínez" userId="bff084b8-8b98-4f88-a07b-7ea84b94cd74" providerId="ADAL" clId="{A97D10F2-4F38-4B60-B126-9D60194CD7A1}" dt="2019-02-25T09:42:31.740" v="6058" actId="1076"/>
          <ac:picMkLst>
            <pc:docMk/>
            <pc:sldMk cId="3217727820" sldId="299"/>
            <ac:picMk id="11" creationId="{14BFA0A6-643F-4279-8C86-E2CC254FF31F}"/>
          </ac:picMkLst>
        </pc:picChg>
        <pc:picChg chg="del">
          <ac:chgData name="José Antonio Álvarez Antolínez" userId="bff084b8-8b98-4f88-a07b-7ea84b94cd74" providerId="ADAL" clId="{A97D10F2-4F38-4B60-B126-9D60194CD7A1}" dt="2019-02-23T00:46:22.745" v="2840" actId="478"/>
          <ac:picMkLst>
            <pc:docMk/>
            <pc:sldMk cId="3217727820" sldId="299"/>
            <ac:picMk id="12" creationId="{2D365944-4423-4367-8C09-F93A9FD1B8AB}"/>
          </ac:picMkLst>
        </pc:picChg>
      </pc:sldChg>
      <pc:sldChg chg="addSp delSp modSp add del">
        <pc:chgData name="José Antonio Álvarez Antolínez" userId="bff084b8-8b98-4f88-a07b-7ea84b94cd74" providerId="ADAL" clId="{A97D10F2-4F38-4B60-B126-9D60194CD7A1}" dt="2019-02-25T09:41:41.844" v="6047" actId="1076"/>
        <pc:sldMkLst>
          <pc:docMk/>
          <pc:sldMk cId="482133703" sldId="300"/>
        </pc:sldMkLst>
        <pc:spChg chg="mod">
          <ac:chgData name="José Antonio Álvarez Antolínez" userId="bff084b8-8b98-4f88-a07b-7ea84b94cd74" providerId="ADAL" clId="{A97D10F2-4F38-4B60-B126-9D60194CD7A1}" dt="2019-02-24T22:47:36.618" v="4823" actId="14100"/>
          <ac:spMkLst>
            <pc:docMk/>
            <pc:sldMk cId="482133703" sldId="300"/>
            <ac:spMk id="3" creationId="{00000000-0000-0000-0000-000000000000}"/>
          </ac:spMkLst>
        </pc:spChg>
        <pc:spChg chg="mod">
          <ac:chgData name="José Antonio Álvarez Antolínez" userId="bff084b8-8b98-4f88-a07b-7ea84b94cd74" providerId="ADAL" clId="{A97D10F2-4F38-4B60-B126-9D60194CD7A1}" dt="2019-02-25T09:41:14.671" v="6041" actId="1076"/>
          <ac:spMkLst>
            <pc:docMk/>
            <pc:sldMk cId="482133703" sldId="300"/>
            <ac:spMk id="13" creationId="{0C420119-824E-46DB-A38B-890CED8DF11B}"/>
          </ac:spMkLst>
        </pc:spChg>
        <pc:spChg chg="mod">
          <ac:chgData name="José Antonio Álvarez Antolínez" userId="bff084b8-8b98-4f88-a07b-7ea84b94cd74" providerId="ADAL" clId="{A97D10F2-4F38-4B60-B126-9D60194CD7A1}" dt="2019-02-25T09:41:14.671" v="6041" actId="1076"/>
          <ac:spMkLst>
            <pc:docMk/>
            <pc:sldMk cId="482133703" sldId="300"/>
            <ac:spMk id="15" creationId="{CD1FE3A4-9F3C-410F-A336-D9EE81AD13AC}"/>
          </ac:spMkLst>
        </pc:spChg>
        <pc:spChg chg="mod">
          <ac:chgData name="José Antonio Álvarez Antolínez" userId="bff084b8-8b98-4f88-a07b-7ea84b94cd74" providerId="ADAL" clId="{A97D10F2-4F38-4B60-B126-9D60194CD7A1}" dt="2019-02-25T09:41:14.671" v="6041" actId="1076"/>
          <ac:spMkLst>
            <pc:docMk/>
            <pc:sldMk cId="482133703" sldId="300"/>
            <ac:spMk id="16" creationId="{72CF3A52-84BD-4F13-9121-7B18D96307AC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5T09:41:31.450" v="6044" actId="1076"/>
          <ac:graphicFrameMkLst>
            <pc:docMk/>
            <pc:sldMk cId="482133703" sldId="300"/>
            <ac:graphicFrameMk id="2" creationId="{A15442F6-3D12-4F5E-ACCA-0C1AFB1DA4D8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0:50:13.626" v="2965" actId="2696"/>
          <ac:graphicFrameMkLst>
            <pc:docMk/>
            <pc:sldMk cId="482133703" sldId="300"/>
            <ac:graphicFrameMk id="2" creationId="{413E2722-9A59-4D25-81CF-948D21A19A8C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2-25T09:41:41.844" v="6047" actId="1076"/>
          <ac:graphicFrameMkLst>
            <pc:docMk/>
            <pc:sldMk cId="482133703" sldId="300"/>
            <ac:graphicFrameMk id="4" creationId="{790627E7-95D3-41A7-98BF-C6B486675655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5T09:41:14.671" v="6041" actId="1076"/>
          <ac:picMkLst>
            <pc:docMk/>
            <pc:sldMk cId="482133703" sldId="300"/>
            <ac:picMk id="5" creationId="{CB28DA14-3325-4242-8FC5-63CC2B8C31BE}"/>
          </ac:picMkLst>
        </pc:picChg>
        <pc:picChg chg="del">
          <ac:chgData name="José Antonio Álvarez Antolínez" userId="bff084b8-8b98-4f88-a07b-7ea84b94cd74" providerId="ADAL" clId="{A97D10F2-4F38-4B60-B126-9D60194CD7A1}" dt="2019-02-23T00:49:40.031" v="2909" actId="478"/>
          <ac:picMkLst>
            <pc:docMk/>
            <pc:sldMk cId="482133703" sldId="300"/>
            <ac:picMk id="6" creationId="{298F3B30-A242-40A7-B967-53450C462421}"/>
          </ac:picMkLst>
        </pc:picChg>
        <pc:picChg chg="add mod ord">
          <ac:chgData name="José Antonio Álvarez Antolínez" userId="bff084b8-8b98-4f88-a07b-7ea84b94cd74" providerId="ADAL" clId="{A97D10F2-4F38-4B60-B126-9D60194CD7A1}" dt="2019-02-25T09:41:14.671" v="6041" actId="1076"/>
          <ac:picMkLst>
            <pc:docMk/>
            <pc:sldMk cId="482133703" sldId="300"/>
            <ac:picMk id="8" creationId="{E93926AE-B14F-4961-A075-487A920E01DC}"/>
          </ac:picMkLst>
        </pc:picChg>
        <pc:picChg chg="del">
          <ac:chgData name="José Antonio Álvarez Antolínez" userId="bff084b8-8b98-4f88-a07b-7ea84b94cd74" providerId="ADAL" clId="{A97D10F2-4F38-4B60-B126-9D60194CD7A1}" dt="2019-02-23T00:49:40.655" v="2910" actId="478"/>
          <ac:picMkLst>
            <pc:docMk/>
            <pc:sldMk cId="482133703" sldId="300"/>
            <ac:picMk id="9" creationId="{D02CF218-3007-4FBC-AAF9-BB4EEB8A6AA4}"/>
          </ac:picMkLst>
        </pc:picChg>
        <pc:picChg chg="del">
          <ac:chgData name="José Antonio Álvarez Antolínez" userId="bff084b8-8b98-4f88-a07b-7ea84b94cd74" providerId="ADAL" clId="{A97D10F2-4F38-4B60-B126-9D60194CD7A1}" dt="2019-02-23T00:49:41.255" v="2911" actId="478"/>
          <ac:picMkLst>
            <pc:docMk/>
            <pc:sldMk cId="482133703" sldId="300"/>
            <ac:picMk id="11" creationId="{14BFA0A6-643F-4279-8C86-E2CC254FF31F}"/>
          </ac:picMkLst>
        </pc:picChg>
        <pc:picChg chg="add mod ord">
          <ac:chgData name="José Antonio Álvarez Antolínez" userId="bff084b8-8b98-4f88-a07b-7ea84b94cd74" providerId="ADAL" clId="{A97D10F2-4F38-4B60-B126-9D60194CD7A1}" dt="2019-02-25T09:41:14.671" v="6041" actId="1076"/>
          <ac:picMkLst>
            <pc:docMk/>
            <pc:sldMk cId="482133703" sldId="300"/>
            <ac:picMk id="12" creationId="{A33E2CC1-0DA3-44DA-AE48-5DE0B55A4799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4T22:47:39.884" v="4824" actId="14100"/>
        <pc:sldMkLst>
          <pc:docMk/>
          <pc:sldMk cId="3631063007" sldId="301"/>
        </pc:sldMkLst>
        <pc:spChg chg="mod">
          <ac:chgData name="José Antonio Álvarez Antolínez" userId="bff084b8-8b98-4f88-a07b-7ea84b94cd74" providerId="ADAL" clId="{A97D10F2-4F38-4B60-B126-9D60194CD7A1}" dt="2019-02-24T22:47:39.884" v="4824" actId="14100"/>
          <ac:spMkLst>
            <pc:docMk/>
            <pc:sldMk cId="3631063007" sldId="301"/>
            <ac:spMk id="3" creationId="{00000000-0000-0000-0000-000000000000}"/>
          </ac:spMkLst>
        </pc:spChg>
        <pc:spChg chg="add mod">
          <ac:chgData name="José Antonio Álvarez Antolínez" userId="bff084b8-8b98-4f88-a07b-7ea84b94cd74" providerId="ADAL" clId="{A97D10F2-4F38-4B60-B126-9D60194CD7A1}" dt="2019-02-23T00:59:16.709" v="3077" actId="14100"/>
          <ac:spMkLst>
            <pc:docMk/>
            <pc:sldMk cId="3631063007" sldId="301"/>
            <ac:spMk id="11" creationId="{2E29F186-35DF-411C-9A05-C77384B07748}"/>
          </ac:spMkLst>
        </pc:spChg>
        <pc:spChg chg="del">
          <ac:chgData name="José Antonio Álvarez Antolínez" userId="bff084b8-8b98-4f88-a07b-7ea84b94cd74" providerId="ADAL" clId="{A97D10F2-4F38-4B60-B126-9D60194CD7A1}" dt="2019-02-23T00:52:22.963" v="2992" actId="478"/>
          <ac:spMkLst>
            <pc:docMk/>
            <pc:sldMk cId="3631063007" sldId="301"/>
            <ac:spMk id="13" creationId="{0C420119-824E-46DB-A38B-890CED8DF11B}"/>
          </ac:spMkLst>
        </pc:spChg>
        <pc:spChg chg="del">
          <ac:chgData name="José Antonio Álvarez Antolínez" userId="bff084b8-8b98-4f88-a07b-7ea84b94cd74" providerId="ADAL" clId="{A97D10F2-4F38-4B60-B126-9D60194CD7A1}" dt="2019-02-23T00:52:24.736" v="2993" actId="478"/>
          <ac:spMkLst>
            <pc:docMk/>
            <pc:sldMk cId="3631063007" sldId="301"/>
            <ac:spMk id="15" creationId="{CD1FE3A4-9F3C-410F-A336-D9EE81AD13AC}"/>
          </ac:spMkLst>
        </pc:spChg>
        <pc:spChg chg="del">
          <ac:chgData name="José Antonio Álvarez Antolínez" userId="bff084b8-8b98-4f88-a07b-7ea84b94cd74" providerId="ADAL" clId="{A97D10F2-4F38-4B60-B126-9D60194CD7A1}" dt="2019-02-23T00:52:20.704" v="2991" actId="478"/>
          <ac:spMkLst>
            <pc:docMk/>
            <pc:sldMk cId="3631063007" sldId="301"/>
            <ac:spMk id="16" creationId="{72CF3A52-84BD-4F13-9121-7B18D96307AC}"/>
          </ac:spMkLst>
        </pc:spChg>
        <pc:spChg chg="add mod">
          <ac:chgData name="José Antonio Álvarez Antolínez" userId="bff084b8-8b98-4f88-a07b-7ea84b94cd74" providerId="ADAL" clId="{A97D10F2-4F38-4B60-B126-9D60194CD7A1}" dt="2019-02-23T00:58:15.675" v="3063" actId="1076"/>
          <ac:spMkLst>
            <pc:docMk/>
            <pc:sldMk cId="3631063007" sldId="301"/>
            <ac:spMk id="20" creationId="{BCFF8C3C-DE79-4763-A5A0-9B8C92AB50C4}"/>
          </ac:spMkLst>
        </pc:spChg>
        <pc:spChg chg="add mod">
          <ac:chgData name="José Antonio Álvarez Antolínez" userId="bff084b8-8b98-4f88-a07b-7ea84b94cd74" providerId="ADAL" clId="{A97D10F2-4F38-4B60-B126-9D60194CD7A1}" dt="2019-02-23T00:58:24.817" v="3064" actId="1076"/>
          <ac:spMkLst>
            <pc:docMk/>
            <pc:sldMk cId="3631063007" sldId="301"/>
            <ac:spMk id="21" creationId="{D88312DD-67AC-4715-8575-5E34D480017E}"/>
          </ac:spMkLst>
        </pc:spChg>
        <pc:spChg chg="add mod">
          <ac:chgData name="José Antonio Álvarez Antolínez" userId="bff084b8-8b98-4f88-a07b-7ea84b94cd74" providerId="ADAL" clId="{A97D10F2-4F38-4B60-B126-9D60194CD7A1}" dt="2019-02-23T00:58:29.423" v="3065" actId="1076"/>
          <ac:spMkLst>
            <pc:docMk/>
            <pc:sldMk cId="3631063007" sldId="301"/>
            <ac:spMk id="22" creationId="{70788F25-C22B-41B5-9C8B-1A7759383AA3}"/>
          </ac:spMkLst>
        </pc:spChg>
        <pc:spChg chg="add mod">
          <ac:chgData name="José Antonio Álvarez Antolínez" userId="bff084b8-8b98-4f88-a07b-7ea84b94cd74" providerId="ADAL" clId="{A97D10F2-4F38-4B60-B126-9D60194CD7A1}" dt="2019-02-23T00:58:36.560" v="3066" actId="1076"/>
          <ac:spMkLst>
            <pc:docMk/>
            <pc:sldMk cId="3631063007" sldId="301"/>
            <ac:spMk id="23" creationId="{F42ECCD5-2FA4-4DF8-898B-975840B98B09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3T01:01:20.199" v="3080" actId="1076"/>
          <ac:graphicFrameMkLst>
            <pc:docMk/>
            <pc:sldMk cId="3631063007" sldId="301"/>
            <ac:graphicFrameMk id="24" creationId="{45E7DFC8-9746-4FC0-9793-9B66C88BE797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2-23T01:01:38.612" v="3086" actId="1076"/>
          <ac:graphicFrameMkLst>
            <pc:docMk/>
            <pc:sldMk cId="3631063007" sldId="301"/>
            <ac:graphicFrameMk id="25" creationId="{93192675-3494-4CCD-9718-767BF899BEF4}"/>
          </ac:graphicFrameMkLst>
        </pc:graphicFrameChg>
        <pc:picChg chg="add mod">
          <ac:chgData name="José Antonio Álvarez Antolínez" userId="bff084b8-8b98-4f88-a07b-7ea84b94cd74" providerId="ADAL" clId="{A97D10F2-4F38-4B60-B126-9D60194CD7A1}" dt="2019-02-23T00:57:25.663" v="3057" actId="1076"/>
          <ac:picMkLst>
            <pc:docMk/>
            <pc:sldMk cId="3631063007" sldId="301"/>
            <ac:picMk id="4" creationId="{B8A0F369-E188-4B87-8BB4-A6BC00BC63DA}"/>
          </ac:picMkLst>
        </pc:picChg>
        <pc:picChg chg="del">
          <ac:chgData name="José Antonio Álvarez Antolínez" userId="bff084b8-8b98-4f88-a07b-7ea84b94cd74" providerId="ADAL" clId="{A97D10F2-4F38-4B60-B126-9D60194CD7A1}" dt="2019-02-23T00:52:16.480" v="2988" actId="478"/>
          <ac:picMkLst>
            <pc:docMk/>
            <pc:sldMk cId="3631063007" sldId="301"/>
            <ac:picMk id="5" creationId="{CB28DA14-3325-4242-8FC5-63CC2B8C31BE}"/>
          </ac:picMkLst>
        </pc:picChg>
        <pc:picChg chg="add mod">
          <ac:chgData name="José Antonio Álvarez Antolínez" userId="bff084b8-8b98-4f88-a07b-7ea84b94cd74" providerId="ADAL" clId="{A97D10F2-4F38-4B60-B126-9D60194CD7A1}" dt="2019-02-23T00:57:25.663" v="3057" actId="1076"/>
          <ac:picMkLst>
            <pc:docMk/>
            <pc:sldMk cId="3631063007" sldId="301"/>
            <ac:picMk id="7" creationId="{36E19382-F911-4833-8BE6-E35BD62CE7BD}"/>
          </ac:picMkLst>
        </pc:picChg>
        <pc:picChg chg="del">
          <ac:chgData name="José Antonio Álvarez Antolínez" userId="bff084b8-8b98-4f88-a07b-7ea84b94cd74" providerId="ADAL" clId="{A97D10F2-4F38-4B60-B126-9D60194CD7A1}" dt="2019-02-23T00:52:17.150" v="2989" actId="478"/>
          <ac:picMkLst>
            <pc:docMk/>
            <pc:sldMk cId="3631063007" sldId="301"/>
            <ac:picMk id="8" creationId="{E93926AE-B14F-4961-A075-487A920E01DC}"/>
          </ac:picMkLst>
        </pc:picChg>
        <pc:picChg chg="add mod">
          <ac:chgData name="José Antonio Álvarez Antolínez" userId="bff084b8-8b98-4f88-a07b-7ea84b94cd74" providerId="ADAL" clId="{A97D10F2-4F38-4B60-B126-9D60194CD7A1}" dt="2019-02-23T01:01:32.101" v="3084" actId="1076"/>
          <ac:picMkLst>
            <pc:docMk/>
            <pc:sldMk cId="3631063007" sldId="301"/>
            <ac:picMk id="9" creationId="{C0B058E1-93C9-4DF3-BB48-034BDF8EE0D1}"/>
          </ac:picMkLst>
        </pc:picChg>
        <pc:picChg chg="add mod">
          <ac:chgData name="José Antonio Álvarez Antolínez" userId="bff084b8-8b98-4f88-a07b-7ea84b94cd74" providerId="ADAL" clId="{A97D10F2-4F38-4B60-B126-9D60194CD7A1}" dt="2019-02-23T01:01:30.182" v="3083" actId="1076"/>
          <ac:picMkLst>
            <pc:docMk/>
            <pc:sldMk cId="3631063007" sldId="301"/>
            <ac:picMk id="10" creationId="{71197362-9870-4764-838D-2DC880CB0AA6}"/>
          </ac:picMkLst>
        </pc:picChg>
        <pc:picChg chg="del">
          <ac:chgData name="José Antonio Álvarez Antolínez" userId="bff084b8-8b98-4f88-a07b-7ea84b94cd74" providerId="ADAL" clId="{A97D10F2-4F38-4B60-B126-9D60194CD7A1}" dt="2019-02-23T00:52:17.682" v="2990" actId="478"/>
          <ac:picMkLst>
            <pc:docMk/>
            <pc:sldMk cId="3631063007" sldId="301"/>
            <ac:picMk id="12" creationId="{A33E2CC1-0DA3-44DA-AE48-5DE0B55A4799}"/>
          </ac:picMkLst>
        </pc:picChg>
        <pc:picChg chg="add mod">
          <ac:chgData name="José Antonio Álvarez Antolínez" userId="bff084b8-8b98-4f88-a07b-7ea84b94cd74" providerId="ADAL" clId="{A97D10F2-4F38-4B60-B126-9D60194CD7A1}" dt="2019-02-23T00:57:25.663" v="3057" actId="1076"/>
          <ac:picMkLst>
            <pc:docMk/>
            <pc:sldMk cId="3631063007" sldId="301"/>
            <ac:picMk id="17" creationId="{48AA8169-BC3F-414D-8228-F6DFA74B4FD1}"/>
          </ac:picMkLst>
        </pc:picChg>
        <pc:picChg chg="add mod">
          <ac:chgData name="José Antonio Álvarez Antolínez" userId="bff084b8-8b98-4f88-a07b-7ea84b94cd74" providerId="ADAL" clId="{A97D10F2-4F38-4B60-B126-9D60194CD7A1}" dt="2019-02-23T00:57:25.663" v="3057" actId="1076"/>
          <ac:picMkLst>
            <pc:docMk/>
            <pc:sldMk cId="3631063007" sldId="301"/>
            <ac:picMk id="19" creationId="{4C858DAD-06C1-44E8-A49F-FAB4C43DC78F}"/>
          </ac:picMkLst>
        </pc:picChg>
      </pc:sldChg>
      <pc:sldChg chg="addSp delSp modSp add del">
        <pc:chgData name="José Antonio Álvarez Antolínez" userId="bff084b8-8b98-4f88-a07b-7ea84b94cd74" providerId="ADAL" clId="{A97D10F2-4F38-4B60-B126-9D60194CD7A1}" dt="2019-02-26T22:24:49.551" v="7205" actId="164"/>
        <pc:sldMkLst>
          <pc:docMk/>
          <pc:sldMk cId="2568901569" sldId="302"/>
        </pc:sldMkLst>
        <pc:spChg chg="mod">
          <ac:chgData name="José Antonio Álvarez Antolínez" userId="bff084b8-8b98-4f88-a07b-7ea84b94cd74" providerId="ADAL" clId="{A97D10F2-4F38-4B60-B126-9D60194CD7A1}" dt="2019-02-24T22:47:09.152" v="4814" actId="14100"/>
          <ac:spMkLst>
            <pc:docMk/>
            <pc:sldMk cId="2568901569" sldId="302"/>
            <ac:spMk id="3" creationId="{00000000-0000-0000-0000-000000000000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13" creationId="{A6FE139F-DC73-4657-8C97-F236429E59FB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14" creationId="{BF9D5330-8565-40DC-89E6-ED48534AB0A2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16" creationId="{7EF4A1B0-AD93-47AA-B54D-754D386AFEC6}"/>
          </ac:spMkLst>
        </pc:spChg>
        <pc:spChg chg="del">
          <ac:chgData name="José Antonio Álvarez Antolínez" userId="bff084b8-8b98-4f88-a07b-7ea84b94cd74" providerId="ADAL" clId="{A97D10F2-4F38-4B60-B126-9D60194CD7A1}" dt="2019-02-26T22:19:32.864" v="7188" actId="478"/>
          <ac:spMkLst>
            <pc:docMk/>
            <pc:sldMk cId="2568901569" sldId="302"/>
            <ac:spMk id="17" creationId="{6F8CE6E5-A17C-4087-B828-24C0DC2185E5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18" creationId="{0485A392-BB81-4168-89DC-A9C4D4E1AA6B}"/>
          </ac:spMkLst>
        </pc:spChg>
        <pc:spChg chg="mod">
          <ac:chgData name="José Antonio Álvarez Antolínez" userId="bff084b8-8b98-4f88-a07b-7ea84b94cd74" providerId="ADAL" clId="{A97D10F2-4F38-4B60-B126-9D60194CD7A1}" dt="2019-02-23T01:13:05.723" v="3154" actId="1076"/>
          <ac:spMkLst>
            <pc:docMk/>
            <pc:sldMk cId="2568901569" sldId="302"/>
            <ac:spMk id="19" creationId="{6E6D682E-943B-4E8F-80CE-7035C4231BAA}"/>
          </ac:spMkLst>
        </pc:spChg>
        <pc:spChg chg="mod">
          <ac:chgData name="José Antonio Álvarez Antolínez" userId="bff084b8-8b98-4f88-a07b-7ea84b94cd74" providerId="ADAL" clId="{A97D10F2-4F38-4B60-B126-9D60194CD7A1}" dt="2019-02-26T22:24:49.551" v="7205" actId="164"/>
          <ac:spMkLst>
            <pc:docMk/>
            <pc:sldMk cId="2568901569" sldId="302"/>
            <ac:spMk id="20" creationId="{58393C60-0273-4D1A-BBBB-E98BA6084607}"/>
          </ac:spMkLst>
        </pc:spChg>
        <pc:spChg chg="mod">
          <ac:chgData name="José Antonio Álvarez Antolínez" userId="bff084b8-8b98-4f88-a07b-7ea84b94cd74" providerId="ADAL" clId="{A97D10F2-4F38-4B60-B126-9D60194CD7A1}" dt="2019-02-23T01:12:44.514" v="3152" actId="1076"/>
          <ac:spMkLst>
            <pc:docMk/>
            <pc:sldMk cId="2568901569" sldId="302"/>
            <ac:spMk id="21" creationId="{56E05845-50B7-40EB-A9A8-A06A6ACB3158}"/>
          </ac:spMkLst>
        </pc:spChg>
        <pc:spChg chg="mod">
          <ac:chgData name="José Antonio Álvarez Antolínez" userId="bff084b8-8b98-4f88-a07b-7ea84b94cd74" providerId="ADAL" clId="{A97D10F2-4F38-4B60-B126-9D60194CD7A1}" dt="2019-02-23T01:12:37.426" v="3151" actId="1076"/>
          <ac:spMkLst>
            <pc:docMk/>
            <pc:sldMk cId="2568901569" sldId="302"/>
            <ac:spMk id="22" creationId="{32DE0C84-8DAC-412D-AB76-000DF1F50A06}"/>
          </ac:spMkLst>
        </pc:spChg>
        <pc:spChg chg="del">
          <ac:chgData name="José Antonio Álvarez Antolínez" userId="bff084b8-8b98-4f88-a07b-7ea84b94cd74" providerId="ADAL" clId="{A97D10F2-4F38-4B60-B126-9D60194CD7A1}" dt="2019-02-26T22:19:34.200" v="7189" actId="478"/>
          <ac:spMkLst>
            <pc:docMk/>
            <pc:sldMk cId="2568901569" sldId="302"/>
            <ac:spMk id="23" creationId="{41FDEC00-E467-41F4-8506-959811A2F1EE}"/>
          </ac:spMkLst>
        </pc:spChg>
        <pc:spChg chg="add del">
          <ac:chgData name="José Antonio Álvarez Antolínez" userId="bff084b8-8b98-4f88-a07b-7ea84b94cd74" providerId="ADAL" clId="{A97D10F2-4F38-4B60-B126-9D60194CD7A1}" dt="2019-02-25T08:57:04.345" v="5918" actId="164"/>
          <ac:spMkLst>
            <pc:docMk/>
            <pc:sldMk cId="2568901569" sldId="302"/>
            <ac:spMk id="25" creationId="{B042C6E6-759E-40A8-A33A-5E8311B8EEF1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26" creationId="{53E58AA1-39D5-44E8-934A-FE276B2F4B18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27" creationId="{EC6E1FCF-D514-498D-8878-443EC99C93F9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28" creationId="{5CF0ADA3-0022-4D8B-A91E-9FCF5F368CC5}"/>
          </ac:spMkLst>
        </pc:spChg>
        <pc:spChg chg="add del mod">
          <ac:chgData name="José Antonio Álvarez Antolínez" userId="bff084b8-8b98-4f88-a07b-7ea84b94cd74" providerId="ADAL" clId="{A97D10F2-4F38-4B60-B126-9D60194CD7A1}" dt="2019-02-26T22:23:51.306" v="7200" actId="478"/>
          <ac:spMkLst>
            <pc:docMk/>
            <pc:sldMk cId="2568901569" sldId="302"/>
            <ac:spMk id="29" creationId="{F57B0973-4002-4280-9D3C-C190C28F4820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0" creationId="{0BEF87A5-E024-40FC-8817-AA257F4D559F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1" creationId="{C27FC7DE-A605-4024-AFD7-E66B695F8D04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2" creationId="{31640345-86A4-47EC-A381-0DACD32E0A39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3" creationId="{D6FCEE54-6E9D-4E18-95A6-E4A57FD79646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4" creationId="{1D34AB48-EED3-4C9D-AE41-CAC3867BB5FE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5" creationId="{0B41C12C-C378-4D26-9663-8F6A503A0F1F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6" creationId="{355FBC7D-5409-4EC4-883E-DFDFFF5D38D1}"/>
          </ac:spMkLst>
        </pc:spChg>
        <pc:spChg chg="add mod">
          <ac:chgData name="José Antonio Álvarez Antolínez" userId="bff084b8-8b98-4f88-a07b-7ea84b94cd74" providerId="ADAL" clId="{A97D10F2-4F38-4B60-B126-9D60194CD7A1}" dt="2019-02-26T22:24:12.626" v="7203" actId="164"/>
          <ac:spMkLst>
            <pc:docMk/>
            <pc:sldMk cId="2568901569" sldId="302"/>
            <ac:spMk id="37" creationId="{41BEF21F-7B8D-4685-93D0-EE0E1DEC11DF}"/>
          </ac:spMkLst>
        </pc:spChg>
        <pc:grpChg chg="add mod">
          <ac:chgData name="José Antonio Álvarez Antolínez" userId="bff084b8-8b98-4f88-a07b-7ea84b94cd74" providerId="ADAL" clId="{A97D10F2-4F38-4B60-B126-9D60194CD7A1}" dt="2019-02-26T22:24:49.551" v="7205" actId="164"/>
          <ac:grpSpMkLst>
            <pc:docMk/>
            <pc:sldMk cId="2568901569" sldId="302"/>
            <ac:grpSpMk id="2" creationId="{CBE68589-931E-46F3-8146-9407F2682670}"/>
          </ac:grpSpMkLst>
        </pc:grpChg>
        <pc:grpChg chg="add mod">
          <ac:chgData name="José Antonio Álvarez Antolínez" userId="bff084b8-8b98-4f88-a07b-7ea84b94cd74" providerId="ADAL" clId="{A97D10F2-4F38-4B60-B126-9D60194CD7A1}" dt="2019-02-26T22:24:49.551" v="7205" actId="164"/>
          <ac:grpSpMkLst>
            <pc:docMk/>
            <pc:sldMk cId="2568901569" sldId="302"/>
            <ac:grpSpMk id="4" creationId="{A9DD97C3-4525-4707-928F-5415FF1CC82B}"/>
          </ac:grpSpMkLst>
        </pc:grpChg>
        <pc:graphicFrameChg chg="del">
          <ac:chgData name="José Antonio Álvarez Antolínez" userId="bff084b8-8b98-4f88-a07b-7ea84b94cd74" providerId="ADAL" clId="{A97D10F2-4F38-4B60-B126-9D60194CD7A1}" dt="2019-02-23T01:02:53.835" v="3089" actId="478"/>
          <ac:graphicFrameMkLst>
            <pc:docMk/>
            <pc:sldMk cId="2568901569" sldId="302"/>
            <ac:graphicFrameMk id="2" creationId="{B23DA7A8-634A-4EE0-8B92-EE5DA9A051E8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1:03:20.258" v="3095" actId="1076"/>
          <ac:graphicFrameMkLst>
            <pc:docMk/>
            <pc:sldMk cId="2568901569" sldId="302"/>
            <ac:graphicFrameMk id="4" creationId="{F9B84204-81DF-42C1-A43D-27D3847B9814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1:02:55.929" v="3090" actId="478"/>
          <ac:graphicFrameMkLst>
            <pc:docMk/>
            <pc:sldMk cId="2568901569" sldId="302"/>
            <ac:graphicFrameMk id="6" creationId="{8A0F90C7-27A9-42F1-9D13-94FD0DF030AD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1:02:58.100" v="3091" actId="478"/>
          <ac:graphicFrameMkLst>
            <pc:docMk/>
            <pc:sldMk cId="2568901569" sldId="302"/>
            <ac:graphicFrameMk id="8" creationId="{A0EC09B3-5F0F-4371-B001-A675554B93A7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1:03:35.999" v="3103" actId="1076"/>
          <ac:graphicFrameMkLst>
            <pc:docMk/>
            <pc:sldMk cId="2568901569" sldId="302"/>
            <ac:graphicFrameMk id="9" creationId="{E5EAF180-5808-402E-BCCC-6DB56F42C562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2-23T01:03:00.715" v="3092" actId="478"/>
          <ac:graphicFrameMkLst>
            <pc:docMk/>
            <pc:sldMk cId="2568901569" sldId="302"/>
            <ac:graphicFrameMk id="11" creationId="{05F765EB-CCD7-4509-8398-93807670959B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1:04:07.821" v="3112" actId="1076"/>
          <ac:graphicFrameMkLst>
            <pc:docMk/>
            <pc:sldMk cId="2568901569" sldId="302"/>
            <ac:graphicFrameMk id="13" creationId="{0D817FCF-49E6-496B-95F1-17ECAB506503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3T01:11:21.011" v="3134" actId="1076"/>
          <ac:graphicFrameMkLst>
            <pc:docMk/>
            <pc:sldMk cId="2568901569" sldId="302"/>
            <ac:graphicFrameMk id="16" creationId="{14AF3C53-88F9-45F4-82B0-18C752E98501}"/>
          </ac:graphicFrameMkLst>
        </pc:graphicFrameChg>
        <pc:picChg chg="add mod">
          <ac:chgData name="José Antonio Álvarez Antolínez" userId="bff084b8-8b98-4f88-a07b-7ea84b94cd74" providerId="ADAL" clId="{A97D10F2-4F38-4B60-B126-9D60194CD7A1}" dt="2019-02-23T01:12:01.087" v="3146" actId="1076"/>
          <ac:picMkLst>
            <pc:docMk/>
            <pc:sldMk cId="2568901569" sldId="302"/>
            <ac:picMk id="7" creationId="{F0947A30-8EAA-41CD-8851-52E21B7AD07C}"/>
          </ac:picMkLst>
        </pc:picChg>
        <pc:picChg chg="add mod">
          <ac:chgData name="José Antonio Álvarez Antolínez" userId="bff084b8-8b98-4f88-a07b-7ea84b94cd74" providerId="ADAL" clId="{A97D10F2-4F38-4B60-B126-9D60194CD7A1}" dt="2019-02-26T22:24:12.626" v="7203" actId="164"/>
          <ac:picMkLst>
            <pc:docMk/>
            <pc:sldMk cId="2568901569" sldId="302"/>
            <ac:picMk id="12" creationId="{E5621331-ED48-43EF-9125-3EA32922C1CD}"/>
          </ac:picMkLst>
        </pc:picChg>
        <pc:picChg chg="add mod">
          <ac:chgData name="José Antonio Álvarez Antolínez" userId="bff084b8-8b98-4f88-a07b-7ea84b94cd74" providerId="ADAL" clId="{A97D10F2-4F38-4B60-B126-9D60194CD7A1}" dt="2019-02-23T01:12:15.295" v="3148" actId="1076"/>
          <ac:picMkLst>
            <pc:docMk/>
            <pc:sldMk cId="2568901569" sldId="302"/>
            <ac:picMk id="15" creationId="{65DF3C1B-6AB6-447C-9CBD-46A378363067}"/>
          </ac:picMkLst>
        </pc:picChg>
        <pc:picChg chg="add mod">
          <ac:chgData name="José Antonio Álvarez Antolínez" userId="bff084b8-8b98-4f88-a07b-7ea84b94cd74" providerId="ADAL" clId="{A97D10F2-4F38-4B60-B126-9D60194CD7A1}" dt="2019-02-23T01:12:23.356" v="3149" actId="1076"/>
          <ac:picMkLst>
            <pc:docMk/>
            <pc:sldMk cId="2568901569" sldId="302"/>
            <ac:picMk id="24" creationId="{3C379559-51FD-4181-8988-3DB138CE3F46}"/>
          </ac:picMkLst>
        </pc:picChg>
        <pc:picChg chg="add mod">
          <ac:chgData name="José Antonio Álvarez Antolínez" userId="bff084b8-8b98-4f88-a07b-7ea84b94cd74" providerId="ADAL" clId="{A97D10F2-4F38-4B60-B126-9D60194CD7A1}" dt="2019-02-23T01:11:38.938" v="3139" actId="571"/>
          <ac:picMkLst>
            <pc:docMk/>
            <pc:sldMk cId="2568901569" sldId="302"/>
            <ac:picMk id="25" creationId="{4FD5DCA0-6762-4B8C-BF89-414D9175DEF4}"/>
          </ac:picMkLst>
        </pc:picChg>
        <pc:picChg chg="add mod">
          <ac:chgData name="José Antonio Álvarez Antolínez" userId="bff084b8-8b98-4f88-a07b-7ea84b94cd74" providerId="ADAL" clId="{A97D10F2-4F38-4B60-B126-9D60194CD7A1}" dt="2019-02-23T01:11:38.938" v="3139" actId="571"/>
          <ac:picMkLst>
            <pc:docMk/>
            <pc:sldMk cId="2568901569" sldId="302"/>
            <ac:picMk id="26" creationId="{2EC1A6D1-AE74-49FF-B1FA-E0D3A4667373}"/>
          </ac:picMkLst>
        </pc:picChg>
        <pc:picChg chg="add mod">
          <ac:chgData name="José Antonio Álvarez Antolínez" userId="bff084b8-8b98-4f88-a07b-7ea84b94cd74" providerId="ADAL" clId="{A97D10F2-4F38-4B60-B126-9D60194CD7A1}" dt="2019-02-23T01:11:38.938" v="3139" actId="571"/>
          <ac:picMkLst>
            <pc:docMk/>
            <pc:sldMk cId="2568901569" sldId="302"/>
            <ac:picMk id="27" creationId="{2B5DB343-B726-4537-8EEC-CC9924D1BBAE}"/>
          </ac:picMkLst>
        </pc:picChg>
      </pc:sldChg>
      <pc:sldChg chg="addSp delSp modSp add ord">
        <pc:chgData name="José Antonio Álvarez Antolínez" userId="bff084b8-8b98-4f88-a07b-7ea84b94cd74" providerId="ADAL" clId="{A97D10F2-4F38-4B60-B126-9D60194CD7A1}" dt="2019-02-25T10:24:11.990" v="6742" actId="20577"/>
        <pc:sldMkLst>
          <pc:docMk/>
          <pc:sldMk cId="3055710942" sldId="303"/>
        </pc:sldMkLst>
        <pc:spChg chg="add mod">
          <ac:chgData name="José Antonio Álvarez Antolínez" userId="bff084b8-8b98-4f88-a07b-7ea84b94cd74" providerId="ADAL" clId="{A97D10F2-4F38-4B60-B126-9D60194CD7A1}" dt="2019-02-25T07:08:26.177" v="5598" actId="1076"/>
          <ac:spMkLst>
            <pc:docMk/>
            <pc:sldMk cId="3055710942" sldId="303"/>
            <ac:spMk id="6" creationId="{5752804A-F93E-455E-83F7-E9AFD01EC990}"/>
          </ac:spMkLst>
        </pc:spChg>
        <pc:spChg chg="mod">
          <ac:chgData name="José Antonio Álvarez Antolínez" userId="bff084b8-8b98-4f88-a07b-7ea84b94cd74" providerId="ADAL" clId="{A97D10F2-4F38-4B60-B126-9D60194CD7A1}" dt="2019-02-25T10:24:11.990" v="6742" actId="20577"/>
          <ac:spMkLst>
            <pc:docMk/>
            <pc:sldMk cId="3055710942" sldId="303"/>
            <ac:spMk id="7" creationId="{D52F5A5A-6A72-446B-806F-92EFDBE79FC9}"/>
          </ac:spMkLst>
        </pc:spChg>
        <pc:spChg chg="del">
          <ac:chgData name="José Antonio Álvarez Antolínez" userId="bff084b8-8b98-4f88-a07b-7ea84b94cd74" providerId="ADAL" clId="{A97D10F2-4F38-4B60-B126-9D60194CD7A1}" dt="2019-02-25T06:54:13.438" v="4827" actId="478"/>
          <ac:spMkLst>
            <pc:docMk/>
            <pc:sldMk cId="3055710942" sldId="303"/>
            <ac:spMk id="9" creationId="{0E705823-6240-4DF0-BB59-281549B93464}"/>
          </ac:spMkLst>
        </pc:spChg>
        <pc:spChg chg="add del mod">
          <ac:chgData name="José Antonio Álvarez Antolínez" userId="bff084b8-8b98-4f88-a07b-7ea84b94cd74" providerId="ADAL" clId="{A97D10F2-4F38-4B60-B126-9D60194CD7A1}" dt="2019-02-25T06:55:55.160" v="4965" actId="478"/>
          <ac:spMkLst>
            <pc:docMk/>
            <pc:sldMk cId="3055710942" sldId="303"/>
            <ac:spMk id="11" creationId="{A779DA1C-2C6D-47D3-9C7D-7909B0E681E5}"/>
          </ac:spMkLst>
        </pc:spChg>
        <pc:spChg chg="add mod">
          <ac:chgData name="José Antonio Álvarez Antolínez" userId="bff084b8-8b98-4f88-a07b-7ea84b94cd74" providerId="ADAL" clId="{A97D10F2-4F38-4B60-B126-9D60194CD7A1}" dt="2019-02-25T07:08:20.618" v="5597" actId="1076"/>
          <ac:spMkLst>
            <pc:docMk/>
            <pc:sldMk cId="3055710942" sldId="303"/>
            <ac:spMk id="13" creationId="{B47E093E-0E40-416A-A7B2-85B5D8ED61C0}"/>
          </ac:spMkLst>
        </pc:spChg>
        <pc:spChg chg="add mod">
          <ac:chgData name="José Antonio Álvarez Antolínez" userId="bff084b8-8b98-4f88-a07b-7ea84b94cd74" providerId="ADAL" clId="{A97D10F2-4F38-4B60-B126-9D60194CD7A1}" dt="2019-02-25T07:08:34.515" v="5600" actId="1076"/>
          <ac:spMkLst>
            <pc:docMk/>
            <pc:sldMk cId="3055710942" sldId="303"/>
            <ac:spMk id="14" creationId="{7602F207-ACE3-4009-AA8F-68D7D6D28A4C}"/>
          </ac:spMkLst>
        </pc:spChg>
        <pc:picChg chg="del">
          <ac:chgData name="José Antonio Álvarez Antolínez" userId="bff084b8-8b98-4f88-a07b-7ea84b94cd74" providerId="ADAL" clId="{A97D10F2-4F38-4B60-B126-9D60194CD7A1}" dt="2019-02-25T06:54:12.204" v="4826" actId="478"/>
          <ac:picMkLst>
            <pc:docMk/>
            <pc:sldMk cId="3055710942" sldId="303"/>
            <ac:picMk id="2" creationId="{6143DBB1-CB18-4F5D-8D7A-175B830D6E93}"/>
          </ac:picMkLst>
        </pc:picChg>
        <pc:picChg chg="del">
          <ac:chgData name="José Antonio Álvarez Antolínez" userId="bff084b8-8b98-4f88-a07b-7ea84b94cd74" providerId="ADAL" clId="{A97D10F2-4F38-4B60-B126-9D60194CD7A1}" dt="2019-02-25T06:54:14.411" v="4828" actId="478"/>
          <ac:picMkLst>
            <pc:docMk/>
            <pc:sldMk cId="3055710942" sldId="303"/>
            <ac:picMk id="2052" creationId="{23369422-56F2-4B09-BF3F-63E74E0C6485}"/>
          </ac:picMkLst>
        </pc:picChg>
      </pc:sldChg>
      <pc:sldChg chg="addSp delSp modSp add ord">
        <pc:chgData name="José Antonio Álvarez Antolínez" userId="bff084b8-8b98-4f88-a07b-7ea84b94cd74" providerId="ADAL" clId="{A97D10F2-4F38-4B60-B126-9D60194CD7A1}" dt="2019-02-25T09:24:58.912" v="5978" actId="1076"/>
        <pc:sldMkLst>
          <pc:docMk/>
          <pc:sldMk cId="832206994" sldId="304"/>
        </pc:sldMkLst>
        <pc:spChg chg="add mod">
          <ac:chgData name="José Antonio Álvarez Antolínez" userId="bff084b8-8b98-4f88-a07b-7ea84b94cd74" providerId="ADAL" clId="{A97D10F2-4F38-4B60-B126-9D60194CD7A1}" dt="2019-02-25T09:24:58.912" v="5978" actId="1076"/>
          <ac:spMkLst>
            <pc:docMk/>
            <pc:sldMk cId="832206994" sldId="304"/>
            <ac:spMk id="13" creationId="{F41CF8B4-CE15-4C48-ACEA-97D16A7DEC48}"/>
          </ac:spMkLst>
        </pc:spChg>
        <pc:spChg chg="mod">
          <ac:chgData name="José Antonio Álvarez Antolínez" userId="bff084b8-8b98-4f88-a07b-7ea84b94cd74" providerId="ADAL" clId="{A97D10F2-4F38-4B60-B126-9D60194CD7A1}" dt="2019-02-25T08:46:52.447" v="5750" actId="14100"/>
          <ac:spMkLst>
            <pc:docMk/>
            <pc:sldMk cId="832206994" sldId="304"/>
            <ac:spMk id="19" creationId="{6E6D682E-943B-4E8F-80CE-7035C4231BAA}"/>
          </ac:spMkLst>
        </pc:spChg>
        <pc:graphicFrameChg chg="add del mod">
          <ac:chgData name="José Antonio Álvarez Antolínez" userId="bff084b8-8b98-4f88-a07b-7ea84b94cd74" providerId="ADAL" clId="{A97D10F2-4F38-4B60-B126-9D60194CD7A1}" dt="2019-02-25T08:48:48.322" v="5763" actId="1076"/>
          <ac:graphicFrameMkLst>
            <pc:docMk/>
            <pc:sldMk cId="832206994" sldId="304"/>
            <ac:graphicFrameMk id="6" creationId="{141C0250-F8F2-4FA2-8847-BC3EF6F7F7CA}"/>
          </ac:graphicFrameMkLst>
        </pc:graphicFrameChg>
        <pc:picChg chg="add mod ord modCrop">
          <ac:chgData name="José Antonio Álvarez Antolínez" userId="bff084b8-8b98-4f88-a07b-7ea84b94cd74" providerId="ADAL" clId="{A97D10F2-4F38-4B60-B126-9D60194CD7A1}" dt="2019-02-25T08:48:41.162" v="5760" actId="167"/>
          <ac:picMkLst>
            <pc:docMk/>
            <pc:sldMk cId="832206994" sldId="304"/>
            <ac:picMk id="4" creationId="{A2CF28F2-83A7-4982-A9F3-730FA3BCAFA9}"/>
          </ac:picMkLst>
        </pc:picChg>
        <pc:picChg chg="del">
          <ac:chgData name="José Antonio Álvarez Antolínez" userId="bff084b8-8b98-4f88-a07b-7ea84b94cd74" providerId="ADAL" clId="{A97D10F2-4F38-4B60-B126-9D60194CD7A1}" dt="2019-02-25T08:48:12.240" v="5751" actId="478"/>
          <ac:picMkLst>
            <pc:docMk/>
            <pc:sldMk cId="832206994" sldId="304"/>
            <ac:picMk id="5" creationId="{DA43BA27-7549-4FAE-8DFE-2F6C2DABF530}"/>
          </ac:picMkLst>
        </pc:picChg>
        <pc:picChg chg="add mod ord modCrop">
          <ac:chgData name="José Antonio Álvarez Antolínez" userId="bff084b8-8b98-4f88-a07b-7ea84b94cd74" providerId="ADAL" clId="{A97D10F2-4F38-4B60-B126-9D60194CD7A1}" dt="2019-02-25T08:49:09.671" v="5770" actId="167"/>
          <ac:picMkLst>
            <pc:docMk/>
            <pc:sldMk cId="832206994" sldId="304"/>
            <ac:picMk id="8" creationId="{C702AEA6-0A6D-4BB7-B141-D287C1D9A6F5}"/>
          </ac:picMkLst>
        </pc:picChg>
        <pc:picChg chg="del">
          <ac:chgData name="José Antonio Álvarez Antolínez" userId="bff084b8-8b98-4f88-a07b-7ea84b94cd74" providerId="ADAL" clId="{A97D10F2-4F38-4B60-B126-9D60194CD7A1}" dt="2019-02-25T08:48:24.003" v="5754" actId="478"/>
          <ac:picMkLst>
            <pc:docMk/>
            <pc:sldMk cId="832206994" sldId="304"/>
            <ac:picMk id="10" creationId="{11E0918B-9A51-44B8-8C73-08AC1AE38ED9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11:50:48.255" v="6746" actId="20577"/>
        <pc:sldMkLst>
          <pc:docMk/>
          <pc:sldMk cId="319544953" sldId="305"/>
        </pc:sldMkLst>
        <pc:spChg chg="del">
          <ac:chgData name="José Antonio Álvarez Antolínez" userId="bff084b8-8b98-4f88-a07b-7ea84b94cd74" providerId="ADAL" clId="{A97D10F2-4F38-4B60-B126-9D60194CD7A1}" dt="2019-02-25T09:49:05.303" v="6061" actId="478"/>
          <ac:spMkLst>
            <pc:docMk/>
            <pc:sldMk cId="319544953" sldId="305"/>
            <ac:spMk id="11" creationId="{2E29F186-35DF-411C-9A05-C77384B07748}"/>
          </ac:spMkLst>
        </pc:spChg>
        <pc:spChg chg="add mod">
          <ac:chgData name="José Antonio Álvarez Antolínez" userId="bff084b8-8b98-4f88-a07b-7ea84b94cd74" providerId="ADAL" clId="{A97D10F2-4F38-4B60-B126-9D60194CD7A1}" dt="2019-02-25T11:50:48.255" v="6746" actId="20577"/>
          <ac:spMkLst>
            <pc:docMk/>
            <pc:sldMk cId="319544953" sldId="305"/>
            <ac:spMk id="15" creationId="{85CBD29C-178E-4C1F-916C-343EA5CB3954}"/>
          </ac:spMkLst>
        </pc:spChg>
        <pc:spChg chg="del">
          <ac:chgData name="José Antonio Álvarez Antolínez" userId="bff084b8-8b98-4f88-a07b-7ea84b94cd74" providerId="ADAL" clId="{A97D10F2-4F38-4B60-B126-9D60194CD7A1}" dt="2019-02-25T09:49:05.303" v="6061" actId="478"/>
          <ac:spMkLst>
            <pc:docMk/>
            <pc:sldMk cId="319544953" sldId="305"/>
            <ac:spMk id="20" creationId="{BCFF8C3C-DE79-4763-A5A0-9B8C92AB50C4}"/>
          </ac:spMkLst>
        </pc:spChg>
        <pc:spChg chg="del">
          <ac:chgData name="José Antonio Álvarez Antolínez" userId="bff084b8-8b98-4f88-a07b-7ea84b94cd74" providerId="ADAL" clId="{A97D10F2-4F38-4B60-B126-9D60194CD7A1}" dt="2019-02-25T09:49:05.303" v="6061" actId="478"/>
          <ac:spMkLst>
            <pc:docMk/>
            <pc:sldMk cId="319544953" sldId="305"/>
            <ac:spMk id="21" creationId="{D88312DD-67AC-4715-8575-5E34D480017E}"/>
          </ac:spMkLst>
        </pc:spChg>
        <pc:spChg chg="del">
          <ac:chgData name="José Antonio Álvarez Antolínez" userId="bff084b8-8b98-4f88-a07b-7ea84b94cd74" providerId="ADAL" clId="{A97D10F2-4F38-4B60-B126-9D60194CD7A1}" dt="2019-02-25T09:49:05.303" v="6061" actId="478"/>
          <ac:spMkLst>
            <pc:docMk/>
            <pc:sldMk cId="319544953" sldId="305"/>
            <ac:spMk id="22" creationId="{70788F25-C22B-41B5-9C8B-1A7759383AA3}"/>
          </ac:spMkLst>
        </pc:spChg>
        <pc:spChg chg="del">
          <ac:chgData name="José Antonio Álvarez Antolínez" userId="bff084b8-8b98-4f88-a07b-7ea84b94cd74" providerId="ADAL" clId="{A97D10F2-4F38-4B60-B126-9D60194CD7A1}" dt="2019-02-25T09:49:05.303" v="6061" actId="478"/>
          <ac:spMkLst>
            <pc:docMk/>
            <pc:sldMk cId="319544953" sldId="305"/>
            <ac:spMk id="23" creationId="{F42ECCD5-2FA4-4DF8-898B-975840B98B09}"/>
          </ac:spMkLst>
        </pc:spChg>
        <pc:graphicFrameChg chg="del">
          <ac:chgData name="José Antonio Álvarez Antolínez" userId="bff084b8-8b98-4f88-a07b-7ea84b94cd74" providerId="ADAL" clId="{A97D10F2-4F38-4B60-B126-9D60194CD7A1}" dt="2019-02-25T09:49:05.303" v="6061" actId="478"/>
          <ac:graphicFrameMkLst>
            <pc:docMk/>
            <pc:sldMk cId="319544953" sldId="305"/>
            <ac:graphicFrameMk id="25" creationId="{93192675-3494-4CCD-9718-767BF899BEF4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4" creationId="{B8A0F369-E188-4B87-8BB4-A6BC00BC63DA}"/>
          </ac:picMkLst>
        </pc:pic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7" creationId="{36E19382-F911-4833-8BE6-E35BD62CE7BD}"/>
          </ac:picMkLst>
        </pc:pic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9" creationId="{C0B058E1-93C9-4DF3-BB48-034BDF8EE0D1}"/>
          </ac:picMkLst>
        </pc:pic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10" creationId="{71197362-9870-4764-838D-2DC880CB0AA6}"/>
          </ac:picMkLst>
        </pc:pic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17" creationId="{48AA8169-BC3F-414D-8228-F6DFA74B4FD1}"/>
          </ac:picMkLst>
        </pc:picChg>
        <pc:picChg chg="del">
          <ac:chgData name="José Antonio Álvarez Antolínez" userId="bff084b8-8b98-4f88-a07b-7ea84b94cd74" providerId="ADAL" clId="{A97D10F2-4F38-4B60-B126-9D60194CD7A1}" dt="2019-02-25T09:49:05.303" v="6061" actId="478"/>
          <ac:picMkLst>
            <pc:docMk/>
            <pc:sldMk cId="319544953" sldId="305"/>
            <ac:picMk id="19" creationId="{4C858DAD-06C1-44E8-A49F-FAB4C43DC78F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5T21:26:46.959" v="6934" actId="1038"/>
        <pc:sldMkLst>
          <pc:docMk/>
          <pc:sldMk cId="1280251581" sldId="306"/>
        </pc:sldMkLst>
        <pc:spChg chg="del">
          <ac:chgData name="José Antonio Álvarez Antolínez" userId="bff084b8-8b98-4f88-a07b-7ea84b94cd74" providerId="ADAL" clId="{A97D10F2-4F38-4B60-B126-9D60194CD7A1}" dt="2019-02-25T20:34:55.721" v="6771" actId="478"/>
          <ac:spMkLst>
            <pc:docMk/>
            <pc:sldMk cId="1280251581" sldId="306"/>
            <ac:spMk id="2" creationId="{EE0D76C0-60FD-4B3E-B0C4-944665331934}"/>
          </ac:spMkLst>
        </pc:spChg>
        <pc:spChg chg="del">
          <ac:chgData name="José Antonio Álvarez Antolínez" userId="bff084b8-8b98-4f88-a07b-7ea84b94cd74" providerId="ADAL" clId="{A97D10F2-4F38-4B60-B126-9D60194CD7A1}" dt="2019-02-25T20:34:50.491" v="6768" actId="478"/>
          <ac:spMkLst>
            <pc:docMk/>
            <pc:sldMk cId="1280251581" sldId="306"/>
            <ac:spMk id="7" creationId="{D52F5A5A-6A72-446B-806F-92EFDBE79FC9}"/>
          </ac:spMkLst>
        </pc:spChg>
        <pc:spChg chg="del">
          <ac:chgData name="José Antonio Álvarez Antolínez" userId="bff084b8-8b98-4f88-a07b-7ea84b94cd74" providerId="ADAL" clId="{A97D10F2-4F38-4B60-B126-9D60194CD7A1}" dt="2019-02-25T20:34:55.721" v="6771" actId="478"/>
          <ac:spMkLst>
            <pc:docMk/>
            <pc:sldMk cId="1280251581" sldId="306"/>
            <ac:spMk id="9" creationId="{6F724EBF-04AA-4579-A887-DBEC9C95806D}"/>
          </ac:spMkLst>
        </pc:spChg>
        <pc:spChg chg="del">
          <ac:chgData name="José Antonio Álvarez Antolínez" userId="bff084b8-8b98-4f88-a07b-7ea84b94cd74" providerId="ADAL" clId="{A97D10F2-4F38-4B60-B126-9D60194CD7A1}" dt="2019-02-25T20:34:58.111" v="6772" actId="478"/>
          <ac:spMkLst>
            <pc:docMk/>
            <pc:sldMk cId="1280251581" sldId="306"/>
            <ac:spMk id="10" creationId="{9C84FEF2-99CF-463B-B57C-4100A39D06E8}"/>
          </ac:spMkLst>
        </pc:spChg>
        <pc:spChg chg="del">
          <ac:chgData name="José Antonio Álvarez Antolínez" userId="bff084b8-8b98-4f88-a07b-7ea84b94cd74" providerId="ADAL" clId="{A97D10F2-4F38-4B60-B126-9D60194CD7A1}" dt="2019-02-25T20:34:55.721" v="6771" actId="478"/>
          <ac:spMkLst>
            <pc:docMk/>
            <pc:sldMk cId="1280251581" sldId="306"/>
            <ac:spMk id="11" creationId="{4478A0B5-7493-41B4-995E-E02302E5C40A}"/>
          </ac:spMkLst>
        </pc:spChg>
        <pc:spChg chg="mod">
          <ac:chgData name="José Antonio Álvarez Antolínez" userId="bff084b8-8b98-4f88-a07b-7ea84b94cd74" providerId="ADAL" clId="{A97D10F2-4F38-4B60-B126-9D60194CD7A1}" dt="2019-02-25T20:50:22.376" v="6785" actId="1076"/>
          <ac:spMkLst>
            <pc:docMk/>
            <pc:sldMk cId="1280251581" sldId="306"/>
            <ac:spMk id="12" creationId="{926FD339-E79B-40EC-9628-9794C417A8A4}"/>
          </ac:spMkLst>
        </pc:spChg>
        <pc:spChg chg="del">
          <ac:chgData name="José Antonio Álvarez Antolínez" userId="bff084b8-8b98-4f88-a07b-7ea84b94cd74" providerId="ADAL" clId="{A97D10F2-4F38-4B60-B126-9D60194CD7A1}" dt="2019-02-25T20:34:58.111" v="6772" actId="478"/>
          <ac:spMkLst>
            <pc:docMk/>
            <pc:sldMk cId="1280251581" sldId="306"/>
            <ac:spMk id="13" creationId="{EF54D50C-F831-4DC5-970F-4596C6EA0F04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14" creationId="{995DCC80-6371-44D8-8A52-600A3156F0FF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15" creationId="{B2ABE98F-6886-4E58-AE1F-2546C3907BB8}"/>
          </ac:spMkLst>
        </pc:spChg>
        <pc:spChg chg="mod">
          <ac:chgData name="José Antonio Álvarez Antolínez" userId="bff084b8-8b98-4f88-a07b-7ea84b94cd74" providerId="ADAL" clId="{A97D10F2-4F38-4B60-B126-9D60194CD7A1}" dt="2019-02-25T21:23:46.424" v="6921" actId="164"/>
          <ac:spMkLst>
            <pc:docMk/>
            <pc:sldMk cId="1280251581" sldId="306"/>
            <ac:spMk id="17" creationId="{6F8CE6E5-A17C-4087-B828-24C0DC2185E5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18" creationId="{54217839-5E88-41ED-A1D8-EB828E927F68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19" creationId="{CCCCEB79-9AAC-49CE-982B-540B04A80372}"/>
          </ac:spMkLst>
        </pc:spChg>
        <pc:spChg chg="add del mod">
          <ac:chgData name="José Antonio Álvarez Antolínez" userId="bff084b8-8b98-4f88-a07b-7ea84b94cd74" providerId="ADAL" clId="{A97D10F2-4F38-4B60-B126-9D60194CD7A1}" dt="2019-02-25T20:34:52.149" v="6769" actId="478"/>
          <ac:spMkLst>
            <pc:docMk/>
            <pc:sldMk cId="1280251581" sldId="306"/>
            <ac:spMk id="33" creationId="{1D4DBED1-AFD5-4B06-BE2C-D240F3B4B6E6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4" creationId="{F6A0C195-207B-4620-B127-65B7D86BA24F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5" creationId="{0EFE1103-A75A-4577-B6B3-DB398AB16167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6" creationId="{E04888B7-FB8F-4B62-89B5-EE9A1DB3FC51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7" creationId="{20F1C572-E63C-406C-BB26-B5DA7E773371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8" creationId="{3E937C6B-DD23-49E3-A293-13715037E0D4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39" creationId="{2D08D4E9-2207-4D40-B502-A0D4FCA9F9DE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40" creationId="{27EF5741-1148-44AA-8A5A-182E815AA483}"/>
          </ac:spMkLst>
        </pc:spChg>
        <pc:spChg chg="del">
          <ac:chgData name="José Antonio Álvarez Antolínez" userId="bff084b8-8b98-4f88-a07b-7ea84b94cd74" providerId="ADAL" clId="{A97D10F2-4F38-4B60-B126-9D60194CD7A1}" dt="2019-02-25T20:34:54.417" v="6770" actId="478"/>
          <ac:spMkLst>
            <pc:docMk/>
            <pc:sldMk cId="1280251581" sldId="306"/>
            <ac:spMk id="41" creationId="{229234A1-23B1-4984-9610-E49726094E9A}"/>
          </ac:spMkLst>
        </pc:spChg>
        <pc:spChg chg="add mod">
          <ac:chgData name="José Antonio Álvarez Antolínez" userId="bff084b8-8b98-4f88-a07b-7ea84b94cd74" providerId="ADAL" clId="{A97D10F2-4F38-4B60-B126-9D60194CD7A1}" dt="2019-02-25T21:26:46.959" v="6934" actId="1038"/>
          <ac:spMkLst>
            <pc:docMk/>
            <pc:sldMk cId="1280251581" sldId="306"/>
            <ac:spMk id="44" creationId="{27DA3021-2D06-44E7-8127-56964C1E7119}"/>
          </ac:spMkLst>
        </pc:spChg>
        <pc:spChg chg="add mod">
          <ac:chgData name="José Antonio Álvarez Antolínez" userId="bff084b8-8b98-4f88-a07b-7ea84b94cd74" providerId="ADAL" clId="{A97D10F2-4F38-4B60-B126-9D60194CD7A1}" dt="2019-02-25T21:24:39.093" v="6923" actId="1076"/>
          <ac:spMkLst>
            <pc:docMk/>
            <pc:sldMk cId="1280251581" sldId="306"/>
            <ac:spMk id="45" creationId="{451145A1-C0E9-44DC-A538-CFD0BD1E7116}"/>
          </ac:spMkLst>
        </pc:spChg>
        <pc:spChg chg="add mod">
          <ac:chgData name="José Antonio Álvarez Antolínez" userId="bff084b8-8b98-4f88-a07b-7ea84b94cd74" providerId="ADAL" clId="{A97D10F2-4F38-4B60-B126-9D60194CD7A1}" dt="2019-02-25T21:24:44.315" v="6924" actId="1076"/>
          <ac:spMkLst>
            <pc:docMk/>
            <pc:sldMk cId="1280251581" sldId="306"/>
            <ac:spMk id="46" creationId="{982B894B-DEC2-46B5-BD2D-73FB658085FF}"/>
          </ac:spMkLst>
        </pc:spChg>
        <pc:spChg chg="add mod">
          <ac:chgData name="José Antonio Álvarez Antolínez" userId="bff084b8-8b98-4f88-a07b-7ea84b94cd74" providerId="ADAL" clId="{A97D10F2-4F38-4B60-B126-9D60194CD7A1}" dt="2019-02-25T21:25:01.302" v="6927" actId="1076"/>
          <ac:spMkLst>
            <pc:docMk/>
            <pc:sldMk cId="1280251581" sldId="306"/>
            <ac:spMk id="47" creationId="{D071681D-FFAA-4AA5-A777-6E3CEFBC8DC2}"/>
          </ac:spMkLst>
        </pc:spChg>
        <pc:spChg chg="add mod">
          <ac:chgData name="José Antonio Álvarez Antolínez" userId="bff084b8-8b98-4f88-a07b-7ea84b94cd74" providerId="ADAL" clId="{A97D10F2-4F38-4B60-B126-9D60194CD7A1}" dt="2019-02-25T21:25:27.455" v="6931" actId="1036"/>
          <ac:spMkLst>
            <pc:docMk/>
            <pc:sldMk cId="1280251581" sldId="306"/>
            <ac:spMk id="48" creationId="{AD0B9F17-1A0F-45AA-B182-0679A4B88416}"/>
          </ac:spMkLst>
        </pc:spChg>
        <pc:spChg chg="add mod">
          <ac:chgData name="José Antonio Álvarez Antolínez" userId="bff084b8-8b98-4f88-a07b-7ea84b94cd74" providerId="ADAL" clId="{A97D10F2-4F38-4B60-B126-9D60194CD7A1}" dt="2019-02-25T21:25:30.927" v="6932" actId="1036"/>
          <ac:spMkLst>
            <pc:docMk/>
            <pc:sldMk cId="1280251581" sldId="306"/>
            <ac:spMk id="49" creationId="{C527BE56-0B59-45CD-A5EC-077812CE2593}"/>
          </ac:spMkLst>
        </pc:spChg>
        <pc:spChg chg="add mod">
          <ac:chgData name="José Antonio Álvarez Antolínez" userId="bff084b8-8b98-4f88-a07b-7ea84b94cd74" providerId="ADAL" clId="{A97D10F2-4F38-4B60-B126-9D60194CD7A1}" dt="2019-02-25T21:24:48.495" v="6925" actId="1076"/>
          <ac:spMkLst>
            <pc:docMk/>
            <pc:sldMk cId="1280251581" sldId="306"/>
            <ac:spMk id="50" creationId="{E239033D-F147-4A48-930F-3E32B80B96C7}"/>
          </ac:spMkLst>
        </pc:spChg>
        <pc:spChg chg="add mod">
          <ac:chgData name="José Antonio Álvarez Antolínez" userId="bff084b8-8b98-4f88-a07b-7ea84b94cd74" providerId="ADAL" clId="{A97D10F2-4F38-4B60-B126-9D60194CD7A1}" dt="2019-02-25T20:51:41.549" v="6808" actId="571"/>
          <ac:spMkLst>
            <pc:docMk/>
            <pc:sldMk cId="1280251581" sldId="306"/>
            <ac:spMk id="52" creationId="{EEBB7BCE-5CE1-4AC1-A559-399ADBE18164}"/>
          </ac:spMkLst>
        </pc:spChg>
        <pc:spChg chg="add mod">
          <ac:chgData name="José Antonio Álvarez Antolínez" userId="bff084b8-8b98-4f88-a07b-7ea84b94cd74" providerId="ADAL" clId="{A97D10F2-4F38-4B60-B126-9D60194CD7A1}" dt="2019-02-25T21:26:44.120" v="6933" actId="1038"/>
          <ac:spMkLst>
            <pc:docMk/>
            <pc:sldMk cId="1280251581" sldId="306"/>
            <ac:spMk id="53" creationId="{8F841835-B7C3-4E35-AF0A-F08B42E389AB}"/>
          </ac:spMkLst>
        </pc:spChg>
        <pc:spChg chg="add mod">
          <ac:chgData name="José Antonio Álvarez Antolínez" userId="bff084b8-8b98-4f88-a07b-7ea84b94cd74" providerId="ADAL" clId="{A97D10F2-4F38-4B60-B126-9D60194CD7A1}" dt="2019-02-25T21:23:46.424" v="6921" actId="164"/>
          <ac:spMkLst>
            <pc:docMk/>
            <pc:sldMk cId="1280251581" sldId="306"/>
            <ac:spMk id="54" creationId="{BBEEF681-B418-49D8-850E-99CB0B8CA3D4}"/>
          </ac:spMkLst>
        </pc:spChg>
        <pc:spChg chg="add del mod">
          <ac:chgData name="José Antonio Álvarez Antolínez" userId="bff084b8-8b98-4f88-a07b-7ea84b94cd74" providerId="ADAL" clId="{A97D10F2-4F38-4B60-B126-9D60194CD7A1}" dt="2019-02-25T21:20:03.643" v="6857" actId="478"/>
          <ac:spMkLst>
            <pc:docMk/>
            <pc:sldMk cId="1280251581" sldId="306"/>
            <ac:spMk id="55" creationId="{C7E499AF-FC7E-401D-AB1C-2AF0DC411FAA}"/>
          </ac:spMkLst>
        </pc:spChg>
        <pc:spChg chg="add mod">
          <ac:chgData name="José Antonio Álvarez Antolínez" userId="bff084b8-8b98-4f88-a07b-7ea84b94cd74" providerId="ADAL" clId="{A97D10F2-4F38-4B60-B126-9D60194CD7A1}" dt="2019-02-25T21:23:46.424" v="6921" actId="164"/>
          <ac:spMkLst>
            <pc:docMk/>
            <pc:sldMk cId="1280251581" sldId="306"/>
            <ac:spMk id="56" creationId="{50604617-32AB-4B33-BD33-BC5143407733}"/>
          </ac:spMkLst>
        </pc:spChg>
        <pc:spChg chg="add del">
          <ac:chgData name="José Antonio Álvarez Antolínez" userId="bff084b8-8b98-4f88-a07b-7ea84b94cd74" providerId="ADAL" clId="{A97D10F2-4F38-4B60-B126-9D60194CD7A1}" dt="2019-02-25T21:21:14.536" v="6880" actId="1038"/>
          <ac:spMkLst>
            <pc:docMk/>
            <pc:sldMk cId="1280251581" sldId="306"/>
            <ac:spMk id="57" creationId="{BF251E45-5E37-494B-B022-984C29A9AC49}"/>
          </ac:spMkLst>
        </pc:spChg>
        <pc:spChg chg="add mod">
          <ac:chgData name="José Antonio Álvarez Antolínez" userId="bff084b8-8b98-4f88-a07b-7ea84b94cd74" providerId="ADAL" clId="{A97D10F2-4F38-4B60-B126-9D60194CD7A1}" dt="2019-02-25T21:23:46.424" v="6921" actId="164"/>
          <ac:spMkLst>
            <pc:docMk/>
            <pc:sldMk cId="1280251581" sldId="306"/>
            <ac:spMk id="58" creationId="{396111B1-F2B4-462D-880B-195C68E4376C}"/>
          </ac:spMkLst>
        </pc:spChg>
        <pc:spChg chg="add mod">
          <ac:chgData name="José Antonio Álvarez Antolínez" userId="bff084b8-8b98-4f88-a07b-7ea84b94cd74" providerId="ADAL" clId="{A97D10F2-4F38-4B60-B126-9D60194CD7A1}" dt="2019-02-25T21:23:46.424" v="6921" actId="164"/>
          <ac:spMkLst>
            <pc:docMk/>
            <pc:sldMk cId="1280251581" sldId="306"/>
            <ac:spMk id="59" creationId="{25382711-7602-4F77-9A72-7F895F0E1F1F}"/>
          </ac:spMkLst>
        </pc:spChg>
        <pc:grpChg chg="del">
          <ac:chgData name="José Antonio Álvarez Antolínez" userId="bff084b8-8b98-4f88-a07b-7ea84b94cd74" providerId="ADAL" clId="{A97D10F2-4F38-4B60-B126-9D60194CD7A1}" dt="2019-02-25T20:34:44.803" v="6767" actId="478"/>
          <ac:grpSpMkLst>
            <pc:docMk/>
            <pc:sldMk cId="1280251581" sldId="306"/>
            <ac:grpSpMk id="32" creationId="{0C88DAC1-E415-4B96-9667-C2250AC6B5E2}"/>
          </ac:grpSpMkLst>
        </pc:grpChg>
        <pc:grpChg chg="add mod">
          <ac:chgData name="José Antonio Álvarez Antolínez" userId="bff084b8-8b98-4f88-a07b-7ea84b94cd74" providerId="ADAL" clId="{A97D10F2-4F38-4B60-B126-9D60194CD7A1}" dt="2019-02-25T21:23:46.424" v="6921" actId="164"/>
          <ac:grpSpMkLst>
            <pc:docMk/>
            <pc:sldMk cId="1280251581" sldId="306"/>
            <ac:grpSpMk id="60" creationId="{EA8D09DD-101C-41E2-AF0E-A11AFB321486}"/>
          </ac:grpSpMkLst>
        </pc:grpChg>
        <pc:picChg chg="del">
          <ac:chgData name="José Antonio Álvarez Antolínez" userId="bff084b8-8b98-4f88-a07b-7ea84b94cd74" providerId="ADAL" clId="{A97D10F2-4F38-4B60-B126-9D60194CD7A1}" dt="2019-02-25T20:49:28.207" v="6778" actId="478"/>
          <ac:picMkLst>
            <pc:docMk/>
            <pc:sldMk cId="1280251581" sldId="306"/>
            <ac:picMk id="6" creationId="{0224B766-8333-4346-8DE8-D2B094062859}"/>
          </ac:picMkLst>
        </pc:picChg>
        <pc:picChg chg="add mod modCrop">
          <ac:chgData name="José Antonio Álvarez Antolínez" userId="bff084b8-8b98-4f88-a07b-7ea84b94cd74" providerId="ADAL" clId="{A97D10F2-4F38-4B60-B126-9D60194CD7A1}" dt="2019-02-25T21:23:46.424" v="6921" actId="164"/>
          <ac:picMkLst>
            <pc:docMk/>
            <pc:sldMk cId="1280251581" sldId="306"/>
            <ac:picMk id="43" creationId="{D1AEF796-5C5E-47FE-A72D-6AA5CB4819FD}"/>
          </ac:picMkLst>
        </pc:picChg>
        <pc:picChg chg="add mod">
          <ac:chgData name="José Antonio Álvarez Antolínez" userId="bff084b8-8b98-4f88-a07b-7ea84b94cd74" providerId="ADAL" clId="{A97D10F2-4F38-4B60-B126-9D60194CD7A1}" dt="2019-02-25T20:51:41.549" v="6808" actId="571"/>
          <ac:picMkLst>
            <pc:docMk/>
            <pc:sldMk cId="1280251581" sldId="306"/>
            <ac:picMk id="51" creationId="{2BB9A4C6-150A-4A15-8997-1C88561F595F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00:01:07.187" v="6982" actId="164"/>
        <pc:sldMkLst>
          <pc:docMk/>
          <pc:sldMk cId="11188130" sldId="307"/>
        </pc:sldMkLst>
        <pc:spChg chg="del mod topLvl">
          <ac:chgData name="José Antonio Álvarez Antolínez" userId="bff084b8-8b98-4f88-a07b-7ea84b94cd74" providerId="ADAL" clId="{A97D10F2-4F38-4B60-B126-9D60194CD7A1}" dt="2019-02-25T23:58:56.750" v="6960" actId="478"/>
          <ac:spMkLst>
            <pc:docMk/>
            <pc:sldMk cId="11188130" sldId="307"/>
            <ac:spMk id="28" creationId="{68BB3A61-8456-4BFE-A878-B1DCF2A517E1}"/>
          </ac:spMkLst>
        </pc:spChg>
        <pc:spChg chg="del mod topLvl">
          <ac:chgData name="José Antonio Álvarez Antolínez" userId="bff084b8-8b98-4f88-a07b-7ea84b94cd74" providerId="ADAL" clId="{A97D10F2-4F38-4B60-B126-9D60194CD7A1}" dt="2019-02-25T23:58:56.750" v="6960" actId="478"/>
          <ac:spMkLst>
            <pc:docMk/>
            <pc:sldMk cId="11188130" sldId="307"/>
            <ac:spMk id="29" creationId="{97C09065-9236-47DD-A716-0F21D17B81D0}"/>
          </ac:spMkLst>
        </pc:spChg>
        <pc:spChg chg="del mod topLvl">
          <ac:chgData name="José Antonio Álvarez Antolínez" userId="bff084b8-8b98-4f88-a07b-7ea84b94cd74" providerId="ADAL" clId="{A97D10F2-4F38-4B60-B126-9D60194CD7A1}" dt="2019-02-25T23:58:56.750" v="6960" actId="478"/>
          <ac:spMkLst>
            <pc:docMk/>
            <pc:sldMk cId="11188130" sldId="307"/>
            <ac:spMk id="30" creationId="{557D111A-46BC-4B01-99B9-44D9415DBB53}"/>
          </ac:spMkLst>
        </pc:spChg>
        <pc:spChg chg="del mod topLvl">
          <ac:chgData name="José Antonio Álvarez Antolínez" userId="bff084b8-8b98-4f88-a07b-7ea84b94cd74" providerId="ADAL" clId="{A97D10F2-4F38-4B60-B126-9D60194CD7A1}" dt="2019-02-25T23:58:56.750" v="6960" actId="478"/>
          <ac:spMkLst>
            <pc:docMk/>
            <pc:sldMk cId="11188130" sldId="307"/>
            <ac:spMk id="31" creationId="{A91ED249-8345-4892-952C-0A9E9FDB1A82}"/>
          </ac:spMkLst>
        </pc:spChg>
        <pc:grpChg chg="mod">
          <ac:chgData name="José Antonio Álvarez Antolínez" userId="bff084b8-8b98-4f88-a07b-7ea84b94cd74" providerId="ADAL" clId="{A97D10F2-4F38-4B60-B126-9D60194CD7A1}" dt="2019-02-26T00:01:07.187" v="6982" actId="164"/>
          <ac:grpSpMkLst>
            <pc:docMk/>
            <pc:sldMk cId="11188130" sldId="307"/>
            <ac:grpSpMk id="2" creationId="{C302B370-5B07-41B1-8D02-BB87F2143BE5}"/>
          </ac:grpSpMkLst>
        </pc:grpChg>
        <pc:grpChg chg="add mod">
          <ac:chgData name="José Antonio Álvarez Antolínez" userId="bff084b8-8b98-4f88-a07b-7ea84b94cd74" providerId="ADAL" clId="{A97D10F2-4F38-4B60-B126-9D60194CD7A1}" dt="2019-02-26T00:01:07.187" v="6982" actId="164"/>
          <ac:grpSpMkLst>
            <pc:docMk/>
            <pc:sldMk cId="11188130" sldId="307"/>
            <ac:grpSpMk id="4" creationId="{FFD76B0A-CAA2-41CD-BC8F-03E338F1EEDF}"/>
          </ac:grpSpMkLst>
        </pc:grpChg>
        <pc:grpChg chg="add mod">
          <ac:chgData name="José Antonio Álvarez Antolínez" userId="bff084b8-8b98-4f88-a07b-7ea84b94cd74" providerId="ADAL" clId="{A97D10F2-4F38-4B60-B126-9D60194CD7A1}" dt="2019-02-26T00:01:07.187" v="6982" actId="164"/>
          <ac:grpSpMkLst>
            <pc:docMk/>
            <pc:sldMk cId="11188130" sldId="307"/>
            <ac:grpSpMk id="6" creationId="{E9827D74-57DC-463A-9039-E33C4C344307}"/>
          </ac:grpSpMkLst>
        </pc:grpChg>
        <pc:grpChg chg="add del mod">
          <ac:chgData name="José Antonio Álvarez Antolínez" userId="bff084b8-8b98-4f88-a07b-7ea84b94cd74" providerId="ADAL" clId="{A97D10F2-4F38-4B60-B126-9D60194CD7A1}" dt="2019-02-25T23:58:40.439" v="6956" actId="165"/>
          <ac:grpSpMkLst>
            <pc:docMk/>
            <pc:sldMk cId="11188130" sldId="307"/>
            <ac:grpSpMk id="26" creationId="{0A2FCD7C-5F6A-4C61-8983-D9BBB5F35607}"/>
          </ac:grpSpMkLst>
        </pc:grpChg>
        <pc:grpChg chg="add mod">
          <ac:chgData name="José Antonio Álvarez Antolínez" userId="bff084b8-8b98-4f88-a07b-7ea84b94cd74" providerId="ADAL" clId="{A97D10F2-4F38-4B60-B126-9D60194CD7A1}" dt="2019-02-26T00:00:38.333" v="6980" actId="571"/>
          <ac:grpSpMkLst>
            <pc:docMk/>
            <pc:sldMk cId="11188130" sldId="307"/>
            <ac:grpSpMk id="33" creationId="{132EB519-BD48-4444-835E-6744353DB876}"/>
          </ac:grpSpMkLst>
        </pc:grpChg>
        <pc:grpChg chg="mod">
          <ac:chgData name="José Antonio Álvarez Antolínez" userId="bff084b8-8b98-4f88-a07b-7ea84b94cd74" providerId="ADAL" clId="{A97D10F2-4F38-4B60-B126-9D60194CD7A1}" dt="2019-02-26T00:00:38.333" v="6980" actId="571"/>
          <ac:grpSpMkLst>
            <pc:docMk/>
            <pc:sldMk cId="11188130" sldId="307"/>
            <ac:grpSpMk id="38" creationId="{13D0D1C8-ABBA-484B-A812-9EC2F32C733A}"/>
          </ac:grpSpMkLst>
        </pc:grpChg>
        <pc:picChg chg="del">
          <ac:chgData name="José Antonio Álvarez Antolínez" userId="bff084b8-8b98-4f88-a07b-7ea84b94cd74" providerId="ADAL" clId="{A97D10F2-4F38-4B60-B126-9D60194CD7A1}" dt="2019-02-25T23:58:15.278" v="6951" actId="478"/>
          <ac:picMkLst>
            <pc:docMk/>
            <pc:sldMk cId="11188130" sldId="307"/>
            <ac:picMk id="8" creationId="{3E696375-01A0-4FA2-B43F-57B6C7BA9C3E}"/>
          </ac:picMkLst>
        </pc:picChg>
        <pc:picChg chg="del">
          <ac:chgData name="José Antonio Álvarez Antolínez" userId="bff084b8-8b98-4f88-a07b-7ea84b94cd74" providerId="ADAL" clId="{A97D10F2-4F38-4B60-B126-9D60194CD7A1}" dt="2019-02-26T00:00:00.587" v="6975" actId="478"/>
          <ac:picMkLst>
            <pc:docMk/>
            <pc:sldMk cId="11188130" sldId="307"/>
            <ac:picMk id="19" creationId="{1596E6BC-FF99-4297-8DBE-592355BEFF93}"/>
          </ac:picMkLst>
        </pc:picChg>
        <pc:picChg chg="mod topLvl modCrop">
          <ac:chgData name="José Antonio Álvarez Antolínez" userId="bff084b8-8b98-4f88-a07b-7ea84b94cd74" providerId="ADAL" clId="{A97D10F2-4F38-4B60-B126-9D60194CD7A1}" dt="2019-02-26T00:01:02.351" v="6981" actId="164"/>
          <ac:picMkLst>
            <pc:docMk/>
            <pc:sldMk cId="11188130" sldId="307"/>
            <ac:picMk id="27" creationId="{504562F2-3D32-4011-BB3A-7C2FD2534244}"/>
          </ac:picMkLst>
        </pc:picChg>
        <pc:picChg chg="add mod modCrop">
          <ac:chgData name="José Antonio Álvarez Antolínez" userId="bff084b8-8b98-4f88-a07b-7ea84b94cd74" providerId="ADAL" clId="{A97D10F2-4F38-4B60-B126-9D60194CD7A1}" dt="2019-02-26T00:01:02.351" v="6981" actId="164"/>
          <ac:picMkLst>
            <pc:docMk/>
            <pc:sldMk cId="11188130" sldId="307"/>
            <ac:picMk id="32" creationId="{AD254889-8140-4329-8647-AF58F7963585}"/>
          </ac:picMkLst>
        </pc:picChg>
        <pc:picChg chg="add mod">
          <ac:chgData name="José Antonio Álvarez Antolínez" userId="bff084b8-8b98-4f88-a07b-7ea84b94cd74" providerId="ADAL" clId="{A97D10F2-4F38-4B60-B126-9D60194CD7A1}" dt="2019-02-26T00:00:38.333" v="6980" actId="571"/>
          <ac:picMkLst>
            <pc:docMk/>
            <pc:sldMk cId="11188130" sldId="307"/>
            <ac:picMk id="44" creationId="{FBD2DDD7-0BAF-4882-9611-DD8FCAB3A627}"/>
          </ac:picMkLst>
        </pc:picChg>
        <pc:picChg chg="add mod">
          <ac:chgData name="José Antonio Álvarez Antolínez" userId="bff084b8-8b98-4f88-a07b-7ea84b94cd74" providerId="ADAL" clId="{A97D10F2-4F38-4B60-B126-9D60194CD7A1}" dt="2019-02-26T00:00:38.333" v="6980" actId="571"/>
          <ac:picMkLst>
            <pc:docMk/>
            <pc:sldMk cId="11188130" sldId="307"/>
            <ac:picMk id="45" creationId="{EB00E779-CE7E-480B-8D6F-83EAD11C8E67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4-26T15:20:30.347" v="7586"/>
        <pc:sldMkLst>
          <pc:docMk/>
          <pc:sldMk cId="2915077165" sldId="308"/>
        </pc:sldMkLst>
        <pc:spChg chg="mod">
          <ac:chgData name="José Antonio Álvarez Antolínez" userId="bff084b8-8b98-4f88-a07b-7ea84b94cd74" providerId="ADAL" clId="{A97D10F2-4F38-4B60-B126-9D60194CD7A1}" dt="2019-02-26T17:15:34.061" v="7125" actId="164"/>
          <ac:spMkLst>
            <pc:docMk/>
            <pc:sldMk cId="2915077165" sldId="308"/>
            <ac:spMk id="8" creationId="{26334156-E7DA-4FCC-9C17-C0578477DD57}"/>
          </ac:spMkLst>
        </pc:spChg>
        <pc:spChg chg="add del">
          <ac:chgData name="José Antonio Álvarez Antolínez" userId="bff084b8-8b98-4f88-a07b-7ea84b94cd74" providerId="ADAL" clId="{A97D10F2-4F38-4B60-B126-9D60194CD7A1}" dt="2019-02-26T17:14:45.810" v="7113" actId="164"/>
          <ac:spMkLst>
            <pc:docMk/>
            <pc:sldMk cId="2915077165" sldId="308"/>
            <ac:spMk id="10" creationId="{318310F6-F543-43BC-BBCD-6F38CB278919}"/>
          </ac:spMkLst>
        </pc:spChg>
        <pc:grpChg chg="add mod">
          <ac:chgData name="José Antonio Álvarez Antolínez" userId="bff084b8-8b98-4f88-a07b-7ea84b94cd74" providerId="ADAL" clId="{A97D10F2-4F38-4B60-B126-9D60194CD7A1}" dt="2019-02-26T17:15:34.061" v="7125" actId="164"/>
          <ac:grpSpMkLst>
            <pc:docMk/>
            <pc:sldMk cId="2915077165" sldId="308"/>
            <ac:grpSpMk id="2" creationId="{89DE0FF6-1D5E-4F01-9FF3-6B93AF0D01BB}"/>
          </ac:grpSpMkLst>
        </pc:grpChg>
        <pc:picChg chg="del">
          <ac:chgData name="José Antonio Álvarez Antolínez" userId="bff084b8-8b98-4f88-a07b-7ea84b94cd74" providerId="ADAL" clId="{A97D10F2-4F38-4B60-B126-9D60194CD7A1}" dt="2019-02-26T17:14:43.268" v="7111" actId="478"/>
          <ac:picMkLst>
            <pc:docMk/>
            <pc:sldMk cId="2915077165" sldId="308"/>
            <ac:picMk id="9" creationId="{610B295D-784E-4977-B349-DE9CAFF93C1D}"/>
          </ac:picMkLst>
        </pc:picChg>
        <pc:picChg chg="add mod ord">
          <ac:chgData name="José Antonio Álvarez Antolínez" userId="bff084b8-8b98-4f88-a07b-7ea84b94cd74" providerId="ADAL" clId="{A97D10F2-4F38-4B60-B126-9D60194CD7A1}" dt="2019-02-26T17:15:34.061" v="7125" actId="164"/>
          <ac:picMkLst>
            <pc:docMk/>
            <pc:sldMk cId="2915077165" sldId="308"/>
            <ac:picMk id="12" creationId="{2B3ADC33-53E5-4DB2-9613-4E402B4940F0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6T22:23:36.529" v="7199" actId="14100"/>
        <pc:sldMkLst>
          <pc:docMk/>
          <pc:sldMk cId="1033995574" sldId="309"/>
        </pc:sldMkLst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13" creationId="{A6FE139F-DC73-4657-8C97-F236429E59FB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14" creationId="{BF9D5330-8565-40DC-89E6-ED48534AB0A2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16" creationId="{7EF4A1B0-AD93-47AA-B54D-754D386AFEC6}"/>
          </ac:spMkLst>
        </pc:spChg>
        <pc:spChg chg="del">
          <ac:chgData name="José Antonio Álvarez Antolínez" userId="bff084b8-8b98-4f88-a07b-7ea84b94cd74" providerId="ADAL" clId="{A97D10F2-4F38-4B60-B126-9D60194CD7A1}" dt="2019-02-26T22:20:31.248" v="7193" actId="478"/>
          <ac:spMkLst>
            <pc:docMk/>
            <pc:sldMk cId="1033995574" sldId="309"/>
            <ac:spMk id="17" creationId="{6F8CE6E5-A17C-4087-B828-24C0DC2185E5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18" creationId="{0485A392-BB81-4168-89DC-A9C4D4E1AA6B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19" creationId="{6E6D682E-943B-4E8F-80CE-7035C4231BAA}"/>
          </ac:spMkLst>
        </pc:spChg>
        <pc:spChg chg="del">
          <ac:chgData name="José Antonio Álvarez Antolínez" userId="bff084b8-8b98-4f88-a07b-7ea84b94cd74" providerId="ADAL" clId="{A97D10F2-4F38-4B60-B126-9D60194CD7A1}" dt="2019-02-26T22:18:35.047" v="7186" actId="478"/>
          <ac:spMkLst>
            <pc:docMk/>
            <pc:sldMk cId="1033995574" sldId="309"/>
            <ac:spMk id="20" creationId="{58393C60-0273-4D1A-BBBB-E98BA6084607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1" creationId="{56E05845-50B7-40EB-A9A8-A06A6ACB3158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2" creationId="{32DE0C84-8DAC-412D-AB76-000DF1F50A06}"/>
          </ac:spMkLst>
        </pc:spChg>
        <pc:spChg chg="del">
          <ac:chgData name="José Antonio Álvarez Antolínez" userId="bff084b8-8b98-4f88-a07b-7ea84b94cd74" providerId="ADAL" clId="{A97D10F2-4F38-4B60-B126-9D60194CD7A1}" dt="2019-02-26T22:19:37.056" v="7190" actId="478"/>
          <ac:spMkLst>
            <pc:docMk/>
            <pc:sldMk cId="1033995574" sldId="309"/>
            <ac:spMk id="23" creationId="{41FDEC00-E467-41F4-8506-959811A2F1EE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5" creationId="{96314A13-4EB1-43D8-87B6-E345A2921371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6" creationId="{53E58AA1-39D5-44E8-934A-FE276B2F4B18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7" creationId="{EC6E1FCF-D514-498D-8878-443EC99C93F9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8" creationId="{5CF0ADA3-0022-4D8B-A91E-9FCF5F368CC5}"/>
          </ac:spMkLst>
        </pc:spChg>
        <pc:spChg chg="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29" creationId="{F57B0973-4002-4280-9D3C-C190C28F4820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0" creationId="{39962AC9-D53A-4D4C-A955-8EFC3E2AD558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1" creationId="{FE3CEEDB-1E5C-4F20-B928-9F0942181249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2" creationId="{315A6DDE-2768-4689-B391-BA936D7901D5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3" creationId="{79E80713-A425-4481-8C7D-68E0CC6C83A6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4" creationId="{CCFF7092-1098-4661-9432-A8F860BB893D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5" creationId="{6BC512E6-84A8-49D3-A6C9-95B05601905B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6" creationId="{01E56158-890B-4DB4-B10F-B6EF761BF2BF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7" creationId="{5434D3DF-E8A0-4580-B7E5-501208B31338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8" creationId="{5450ACF3-CA06-47DC-A094-8151C9AC82EA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39" creationId="{4FC6901B-5F3D-4FC3-949F-744EE7EAF6AA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40" creationId="{A593D9CB-6C99-4A0C-A481-FD1ED14708FC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41" creationId="{68CE2CC8-FAC3-40F1-BFAA-AAA5EC24E19A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42" creationId="{7EB86AAA-E21D-41D6-A858-7196C6CDDB10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43" creationId="{DB960617-97F1-4031-9E27-D5AD915E68E0}"/>
          </ac:spMkLst>
        </pc:spChg>
        <pc:spChg chg="add mod">
          <ac:chgData name="José Antonio Álvarez Antolínez" userId="bff084b8-8b98-4f88-a07b-7ea84b94cd74" providerId="ADAL" clId="{A97D10F2-4F38-4B60-B126-9D60194CD7A1}" dt="2019-02-26T22:21:58.830" v="7195" actId="164"/>
          <ac:spMkLst>
            <pc:docMk/>
            <pc:sldMk cId="1033995574" sldId="309"/>
            <ac:spMk id="44" creationId="{4ACCA7C0-247F-421B-A6C6-8EA840D93F5B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45" creationId="{8ED60C4E-5B4B-4EA3-85B7-A20933BC596C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46" creationId="{2D0917C0-09F1-4AFC-B5C7-5489765B75E1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47" creationId="{E7A5C7CA-875F-4B2D-9859-D62518CB9D1F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48" creationId="{F07DD265-122F-4826-BA03-43A2E57549B7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49" creationId="{BC8C95BE-A581-4227-99D9-8BB52E0F34D3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50" creationId="{CDA3D335-5C58-4C8E-AFEB-829F534EBFED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51" creationId="{20B49AA4-40BE-401D-8EAF-E96AFF628C5F}"/>
          </ac:spMkLst>
        </pc:spChg>
        <pc:spChg chg="add del">
          <ac:chgData name="José Antonio Álvarez Antolínez" userId="bff084b8-8b98-4f88-a07b-7ea84b94cd74" providerId="ADAL" clId="{A97D10F2-4F38-4B60-B126-9D60194CD7A1}" dt="2019-02-26T22:23:36.529" v="7199" actId="14100"/>
          <ac:spMkLst>
            <pc:docMk/>
            <pc:sldMk cId="1033995574" sldId="309"/>
            <ac:spMk id="52" creationId="{4E36B491-E61A-4F38-B86B-A4EDA801808A}"/>
          </ac:spMkLst>
        </pc:spChg>
        <pc:grpChg chg="add mod">
          <ac:chgData name="José Antonio Álvarez Antolínez" userId="bff084b8-8b98-4f88-a07b-7ea84b94cd74" providerId="ADAL" clId="{A97D10F2-4F38-4B60-B126-9D60194CD7A1}" dt="2019-02-26T22:23:17.297" v="7197" actId="1076"/>
          <ac:grpSpMkLst>
            <pc:docMk/>
            <pc:sldMk cId="1033995574" sldId="309"/>
            <ac:grpSpMk id="2" creationId="{ADBD9F3A-8BD4-41E9-ABB3-2F35C68B3013}"/>
          </ac:grpSpMkLst>
        </pc:grpChg>
        <pc:picChg chg="mod">
          <ac:chgData name="José Antonio Álvarez Antolínez" userId="bff084b8-8b98-4f88-a07b-7ea84b94cd74" providerId="ADAL" clId="{A97D10F2-4F38-4B60-B126-9D60194CD7A1}" dt="2019-02-26T22:21:58.830" v="7195" actId="164"/>
          <ac:picMkLst>
            <pc:docMk/>
            <pc:sldMk cId="1033995574" sldId="309"/>
            <ac:picMk id="7" creationId="{F0947A30-8EAA-41CD-8851-52E21B7AD07C}"/>
          </ac:picMkLst>
        </pc:picChg>
        <pc:picChg chg="del">
          <ac:chgData name="José Antonio Álvarez Antolínez" userId="bff084b8-8b98-4f88-a07b-7ea84b94cd74" providerId="ADAL" clId="{A97D10F2-4F38-4B60-B126-9D60194CD7A1}" dt="2019-02-26T22:17:07.268" v="7169" actId="478"/>
          <ac:picMkLst>
            <pc:docMk/>
            <pc:sldMk cId="1033995574" sldId="309"/>
            <ac:picMk id="12" creationId="{E5621331-ED48-43EF-9125-3EA32922C1CD}"/>
          </ac:picMkLst>
        </pc:picChg>
        <pc:picChg chg="mod">
          <ac:chgData name="José Antonio Álvarez Antolínez" userId="bff084b8-8b98-4f88-a07b-7ea84b94cd74" providerId="ADAL" clId="{A97D10F2-4F38-4B60-B126-9D60194CD7A1}" dt="2019-02-26T22:21:58.830" v="7195" actId="164"/>
          <ac:picMkLst>
            <pc:docMk/>
            <pc:sldMk cId="1033995574" sldId="309"/>
            <ac:picMk id="15" creationId="{65DF3C1B-6AB6-447C-9CBD-46A378363067}"/>
          </ac:picMkLst>
        </pc:picChg>
        <pc:picChg chg="mod">
          <ac:chgData name="José Antonio Álvarez Antolínez" userId="bff084b8-8b98-4f88-a07b-7ea84b94cd74" providerId="ADAL" clId="{A97D10F2-4F38-4B60-B126-9D60194CD7A1}" dt="2019-02-26T22:21:58.830" v="7195" actId="164"/>
          <ac:picMkLst>
            <pc:docMk/>
            <pc:sldMk cId="1033995574" sldId="309"/>
            <ac:picMk id="24" creationId="{3C379559-51FD-4181-8988-3DB138CE3F46}"/>
          </ac:picMkLst>
        </pc:picChg>
      </pc:sldChg>
      <pc:sldChg chg="modSp add">
        <pc:chgData name="José Antonio Álvarez Antolínez" userId="bff084b8-8b98-4f88-a07b-7ea84b94cd74" providerId="ADAL" clId="{A97D10F2-4F38-4B60-B126-9D60194CD7A1}" dt="2019-02-26T23:13:26.430" v="7263" actId="1076"/>
        <pc:sldMkLst>
          <pc:docMk/>
          <pc:sldMk cId="2946656228" sldId="310"/>
        </pc:sldMkLst>
        <pc:spChg chg="mod">
          <ac:chgData name="José Antonio Álvarez Antolínez" userId="bff084b8-8b98-4f88-a07b-7ea84b94cd74" providerId="ADAL" clId="{A97D10F2-4F38-4B60-B126-9D60194CD7A1}" dt="2019-02-26T23:13:26.430" v="7263" actId="1076"/>
          <ac:spMkLst>
            <pc:docMk/>
            <pc:sldMk cId="2946656228" sldId="310"/>
            <ac:spMk id="19" creationId="{6E6D682E-943B-4E8F-80CE-7035C4231BAA}"/>
          </ac:spMkLst>
        </pc:spChg>
        <pc:spChg chg="mod">
          <ac:chgData name="José Antonio Álvarez Antolínez" userId="bff084b8-8b98-4f88-a07b-7ea84b94cd74" providerId="ADAL" clId="{A97D10F2-4F38-4B60-B126-9D60194CD7A1}" dt="2019-02-26T23:13:15.096" v="7262" actId="1076"/>
          <ac:spMkLst>
            <pc:docMk/>
            <pc:sldMk cId="2946656228" sldId="310"/>
            <ac:spMk id="20" creationId="{58393C60-0273-4D1A-BBBB-E98BA6084607}"/>
          </ac:spMkLst>
        </pc:spChg>
        <pc:spChg chg="mod">
          <ac:chgData name="José Antonio Álvarez Antolínez" userId="bff084b8-8b98-4f88-a07b-7ea84b94cd74" providerId="ADAL" clId="{A97D10F2-4F38-4B60-B126-9D60194CD7A1}" dt="2019-02-26T23:13:26.430" v="7263" actId="1076"/>
          <ac:spMkLst>
            <pc:docMk/>
            <pc:sldMk cId="2946656228" sldId="310"/>
            <ac:spMk id="21" creationId="{56E05845-50B7-40EB-A9A8-A06A6ACB3158}"/>
          </ac:spMkLst>
        </pc:spChg>
        <pc:spChg chg="mod">
          <ac:chgData name="José Antonio Álvarez Antolínez" userId="bff084b8-8b98-4f88-a07b-7ea84b94cd74" providerId="ADAL" clId="{A97D10F2-4F38-4B60-B126-9D60194CD7A1}" dt="2019-02-26T23:13:26.430" v="7263" actId="1076"/>
          <ac:spMkLst>
            <pc:docMk/>
            <pc:sldMk cId="2946656228" sldId="310"/>
            <ac:spMk id="22" creationId="{32DE0C84-8DAC-412D-AB76-000DF1F50A06}"/>
          </ac:spMkLst>
        </pc:spChg>
        <pc:graphicFrameChg chg="mod modGraphic">
          <ac:chgData name="José Antonio Álvarez Antolínez" userId="bff084b8-8b98-4f88-a07b-7ea84b94cd74" providerId="ADAL" clId="{A97D10F2-4F38-4B60-B126-9D60194CD7A1}" dt="2019-02-26T23:12:38.278" v="7259" actId="2165"/>
          <ac:graphicFrameMkLst>
            <pc:docMk/>
            <pc:sldMk cId="2946656228" sldId="310"/>
            <ac:graphicFrameMk id="2" creationId="{B23DA7A8-634A-4EE0-8B92-EE5DA9A051E8}"/>
          </ac:graphicFrameMkLst>
        </pc:graphicFrameChg>
        <pc:graphicFrameChg chg="mod modGraphic">
          <ac:chgData name="José Antonio Álvarez Antolínez" userId="bff084b8-8b98-4f88-a07b-7ea84b94cd74" providerId="ADAL" clId="{A97D10F2-4F38-4B60-B126-9D60194CD7A1}" dt="2019-02-26T23:13:15.096" v="7262" actId="1076"/>
          <ac:graphicFrameMkLst>
            <pc:docMk/>
            <pc:sldMk cId="2946656228" sldId="310"/>
            <ac:graphicFrameMk id="6" creationId="{8A0F90C7-27A9-42F1-9D13-94FD0DF030AD}"/>
          </ac:graphicFrameMkLst>
        </pc:graphicFrameChg>
        <pc:graphicFrameChg chg="mod modGraphic">
          <ac:chgData name="José Antonio Álvarez Antolínez" userId="bff084b8-8b98-4f88-a07b-7ea84b94cd74" providerId="ADAL" clId="{A97D10F2-4F38-4B60-B126-9D60194CD7A1}" dt="2019-02-26T23:12:55.573" v="7260" actId="2165"/>
          <ac:graphicFrameMkLst>
            <pc:docMk/>
            <pc:sldMk cId="2946656228" sldId="310"/>
            <ac:graphicFrameMk id="8" creationId="{A0EC09B3-5F0F-4371-B001-A675554B93A7}"/>
          </ac:graphicFrameMkLst>
        </pc:graphicFrameChg>
        <pc:graphicFrameChg chg="mod modGraphic">
          <ac:chgData name="José Antonio Álvarez Antolínez" userId="bff084b8-8b98-4f88-a07b-7ea84b94cd74" providerId="ADAL" clId="{A97D10F2-4F38-4B60-B126-9D60194CD7A1}" dt="2019-02-26T23:13:02.871" v="7261" actId="2165"/>
          <ac:graphicFrameMkLst>
            <pc:docMk/>
            <pc:sldMk cId="2946656228" sldId="310"/>
            <ac:graphicFrameMk id="11" creationId="{05F765EB-CCD7-4509-8398-93807670959B}"/>
          </ac:graphicFrameMkLst>
        </pc:graphicFrameChg>
      </pc:sldChg>
      <pc:sldChg chg="addSp delSp modSp add">
        <pc:chgData name="José Antonio Álvarez Antolínez" userId="bff084b8-8b98-4f88-a07b-7ea84b94cd74" providerId="ADAL" clId="{A97D10F2-4F38-4B60-B126-9D60194CD7A1}" dt="2019-02-27T01:19:07.323" v="7466" actId="14100"/>
        <pc:sldMkLst>
          <pc:docMk/>
          <pc:sldMk cId="2352685962" sldId="311"/>
        </pc:sldMkLst>
        <pc:spChg chg="add mod">
          <ac:chgData name="José Antonio Álvarez Antolínez" userId="bff084b8-8b98-4f88-a07b-7ea84b94cd74" providerId="ADAL" clId="{A97D10F2-4F38-4B60-B126-9D60194CD7A1}" dt="2019-02-27T01:19:07.323" v="7466" actId="14100"/>
          <ac:spMkLst>
            <pc:docMk/>
            <pc:sldMk cId="2352685962" sldId="311"/>
            <ac:spMk id="12" creationId="{F6A60F58-D6E1-4F28-B840-5538DC8ACE32}"/>
          </ac:spMkLst>
        </pc:spChg>
        <pc:spChg chg="del">
          <ac:chgData name="José Antonio Álvarez Antolínez" userId="bff084b8-8b98-4f88-a07b-7ea84b94cd74" providerId="ADAL" clId="{A97D10F2-4F38-4B60-B126-9D60194CD7A1}" dt="2019-02-27T00:10:39.839" v="7283" actId="478"/>
          <ac:spMkLst>
            <pc:docMk/>
            <pc:sldMk cId="2352685962" sldId="311"/>
            <ac:spMk id="13" creationId="{F41CF8B4-CE15-4C48-ACEA-97D16A7DEC48}"/>
          </ac:spMkLst>
        </pc:spChg>
        <pc:spChg chg="del">
          <ac:chgData name="José Antonio Álvarez Antolínez" userId="bff084b8-8b98-4f88-a07b-7ea84b94cd74" providerId="ADAL" clId="{A97D10F2-4F38-4B60-B126-9D60194CD7A1}" dt="2019-02-27T00:10:38.038" v="7282" actId="478"/>
          <ac:spMkLst>
            <pc:docMk/>
            <pc:sldMk cId="2352685962" sldId="311"/>
            <ac:spMk id="19" creationId="{6E6D682E-943B-4E8F-80CE-7035C4231BAA}"/>
          </ac:spMkLst>
        </pc:spChg>
        <pc:grpChg chg="add mod">
          <ac:chgData name="José Antonio Álvarez Antolínez" userId="bff084b8-8b98-4f88-a07b-7ea84b94cd74" providerId="ADAL" clId="{A97D10F2-4F38-4B60-B126-9D60194CD7A1}" dt="2019-02-27T01:19:02.502" v="7465" actId="14100"/>
          <ac:grpSpMkLst>
            <pc:docMk/>
            <pc:sldMk cId="2352685962" sldId="311"/>
            <ac:grpSpMk id="2" creationId="{7420BB1E-8E5A-4B8D-A963-AEF736E0A589}"/>
          </ac:grpSpMkLst>
        </pc:grpChg>
        <pc:picChg chg="mod">
          <ac:chgData name="José Antonio Álvarez Antolínez" userId="bff084b8-8b98-4f88-a07b-7ea84b94cd74" providerId="ADAL" clId="{A97D10F2-4F38-4B60-B126-9D60194CD7A1}" dt="2019-02-27T00:41:08.289" v="7438" actId="164"/>
          <ac:picMkLst>
            <pc:docMk/>
            <pc:sldMk cId="2352685962" sldId="311"/>
            <ac:picMk id="4" creationId="{A2CF28F2-83A7-4982-A9F3-730FA3BCAFA9}"/>
          </ac:picMkLst>
        </pc:picChg>
        <pc:picChg chg="del">
          <ac:chgData name="José Antonio Álvarez Antolínez" userId="bff084b8-8b98-4f88-a07b-7ea84b94cd74" providerId="ADAL" clId="{A97D10F2-4F38-4B60-B126-9D60194CD7A1}" dt="2019-02-27T00:09:11.798" v="7265" actId="478"/>
          <ac:picMkLst>
            <pc:docMk/>
            <pc:sldMk cId="2352685962" sldId="311"/>
            <ac:picMk id="8" creationId="{C702AEA6-0A6D-4BB7-B141-D287C1D9A6F5}"/>
          </ac:picMkLst>
        </pc:picChg>
        <pc:picChg chg="add mod modCrop">
          <ac:chgData name="José Antonio Álvarez Antolínez" userId="bff084b8-8b98-4f88-a07b-7ea84b94cd74" providerId="ADAL" clId="{A97D10F2-4F38-4B60-B126-9D60194CD7A1}" dt="2019-02-27T00:41:08.289" v="7438" actId="164"/>
          <ac:picMkLst>
            <pc:docMk/>
            <pc:sldMk cId="2352685962" sldId="311"/>
            <ac:picMk id="9" creationId="{EF0A20A5-4D6C-4D84-B7BA-B42371C48D34}"/>
          </ac:picMkLst>
        </pc:picChg>
        <pc:picChg chg="add mod modCrop">
          <ac:chgData name="José Antonio Álvarez Antolínez" userId="bff084b8-8b98-4f88-a07b-7ea84b94cd74" providerId="ADAL" clId="{A97D10F2-4F38-4B60-B126-9D60194CD7A1}" dt="2019-02-27T00:41:08.289" v="7438" actId="164"/>
          <ac:picMkLst>
            <pc:docMk/>
            <pc:sldMk cId="2352685962" sldId="311"/>
            <ac:picMk id="10" creationId="{1B58103B-DFD1-4E25-B133-AC345EF3D835}"/>
          </ac:picMkLst>
        </pc:picChg>
        <pc:picChg chg="add mod modCrop">
          <ac:chgData name="José Antonio Álvarez Antolínez" userId="bff084b8-8b98-4f88-a07b-7ea84b94cd74" providerId="ADAL" clId="{A97D10F2-4F38-4B60-B126-9D60194CD7A1}" dt="2019-02-27T00:41:08.289" v="7438" actId="164"/>
          <ac:picMkLst>
            <pc:docMk/>
            <pc:sldMk cId="2352685962" sldId="311"/>
            <ac:picMk id="11" creationId="{A26A0F2A-B59A-41AA-9896-17E863ABE3F6}"/>
          </ac:picMkLst>
        </pc:picChg>
        <pc:picChg chg="del mod">
          <ac:chgData name="José Antonio Álvarez Antolínez" userId="bff084b8-8b98-4f88-a07b-7ea84b94cd74" providerId="ADAL" clId="{A97D10F2-4F38-4B60-B126-9D60194CD7A1}" dt="2019-02-27T00:09:42.030" v="7271" actId="478"/>
          <ac:picMkLst>
            <pc:docMk/>
            <pc:sldMk cId="2352685962" sldId="311"/>
            <ac:picMk id="18" creationId="{EA8EC214-D2FB-4884-AE08-A65B13FF7CA3}"/>
          </ac:picMkLst>
        </pc:picChg>
        <pc:picChg chg="del">
          <ac:chgData name="José Antonio Álvarez Antolínez" userId="bff084b8-8b98-4f88-a07b-7ea84b94cd74" providerId="ADAL" clId="{A97D10F2-4F38-4B60-B126-9D60194CD7A1}" dt="2019-02-27T00:09:44.878" v="7272" actId="478"/>
          <ac:picMkLst>
            <pc:docMk/>
            <pc:sldMk cId="2352685962" sldId="311"/>
            <ac:picMk id="24" creationId="{B558A8A2-9FD7-4A3D-9D29-88E31CF1FC91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2-27T00:39:04.110" v="7433" actId="2165"/>
        <pc:sldMkLst>
          <pc:docMk/>
          <pc:sldMk cId="3607281557" sldId="312"/>
        </pc:sldMkLst>
        <pc:spChg chg="del">
          <ac:chgData name="José Antonio Álvarez Antolínez" userId="bff084b8-8b98-4f88-a07b-7ea84b94cd74" providerId="ADAL" clId="{A97D10F2-4F38-4B60-B126-9D60194CD7A1}" dt="2019-02-27T00:18:22.853" v="7313" actId="478"/>
          <ac:spMkLst>
            <pc:docMk/>
            <pc:sldMk cId="3607281557" sldId="312"/>
            <ac:spMk id="13" creationId="{0C420119-824E-46DB-A38B-890CED8DF11B}"/>
          </ac:spMkLst>
        </pc:spChg>
        <pc:spChg chg="add mod">
          <ac:chgData name="José Antonio Álvarez Antolínez" userId="bff084b8-8b98-4f88-a07b-7ea84b94cd74" providerId="ADAL" clId="{A97D10F2-4F38-4B60-B126-9D60194CD7A1}" dt="2019-02-27T00:20:43.224" v="7360" actId="20577"/>
          <ac:spMkLst>
            <pc:docMk/>
            <pc:sldMk cId="3607281557" sldId="312"/>
            <ac:spMk id="14" creationId="{F68E4FBF-0866-4C03-8CC5-1C9C2D434481}"/>
          </ac:spMkLst>
        </pc:spChg>
        <pc:spChg chg="mod">
          <ac:chgData name="José Antonio Álvarez Antolínez" userId="bff084b8-8b98-4f88-a07b-7ea84b94cd74" providerId="ADAL" clId="{A97D10F2-4F38-4B60-B126-9D60194CD7A1}" dt="2019-02-27T00:20:51.567" v="7368" actId="20577"/>
          <ac:spMkLst>
            <pc:docMk/>
            <pc:sldMk cId="3607281557" sldId="312"/>
            <ac:spMk id="15" creationId="{CD1FE3A4-9F3C-410F-A336-D9EE81AD13AC}"/>
          </ac:spMkLst>
        </pc:spChg>
        <pc:spChg chg="del">
          <ac:chgData name="José Antonio Álvarez Antolínez" userId="bff084b8-8b98-4f88-a07b-7ea84b94cd74" providerId="ADAL" clId="{A97D10F2-4F38-4B60-B126-9D60194CD7A1}" dt="2019-02-27T00:18:26.119" v="7314" actId="478"/>
          <ac:spMkLst>
            <pc:docMk/>
            <pc:sldMk cId="3607281557" sldId="312"/>
            <ac:spMk id="16" creationId="{72CF3A52-84BD-4F13-9121-7B18D96307AC}"/>
          </ac:spMkLst>
        </pc:spChg>
        <pc:spChg chg="add mod">
          <ac:chgData name="José Antonio Álvarez Antolínez" userId="bff084b8-8b98-4f88-a07b-7ea84b94cd74" providerId="ADAL" clId="{A97D10F2-4F38-4B60-B126-9D60194CD7A1}" dt="2019-02-27T00:20:48.479" v="7364" actId="20577"/>
          <ac:spMkLst>
            <pc:docMk/>
            <pc:sldMk cId="3607281557" sldId="312"/>
            <ac:spMk id="18" creationId="{351BB0A5-11F8-4A88-BA96-04D1DDC078EC}"/>
          </ac:spMkLst>
        </pc:spChg>
        <pc:spChg chg="add del">
          <ac:chgData name="José Antonio Álvarez Antolínez" userId="bff084b8-8b98-4f88-a07b-7ea84b94cd74" providerId="ADAL" clId="{A97D10F2-4F38-4B60-B126-9D60194CD7A1}" dt="2019-02-27T00:25:24.455" v="7370" actId="2165"/>
          <ac:spMkLst>
            <pc:docMk/>
            <pc:sldMk cId="3607281557" sldId="312"/>
            <ac:spMk id="20" creationId="{5087C7C2-D45C-4258-9C50-E746A607423A}"/>
          </ac:spMkLst>
        </pc:spChg>
        <pc:graphicFrameChg chg="del mod ord">
          <ac:chgData name="José Antonio Álvarez Antolínez" userId="bff084b8-8b98-4f88-a07b-7ea84b94cd74" providerId="ADAL" clId="{A97D10F2-4F38-4B60-B126-9D60194CD7A1}" dt="2019-02-27T00:32:27.960" v="7420" actId="478"/>
          <ac:graphicFrameMkLst>
            <pc:docMk/>
            <pc:sldMk cId="3607281557" sldId="312"/>
            <ac:graphicFrameMk id="4" creationId="{790627E7-95D3-41A7-98BF-C6B486675655}"/>
          </ac:graphicFrameMkLst>
        </pc:graphicFrameChg>
        <pc:graphicFrameChg chg="add del mod modGraphic">
          <ac:chgData name="José Antonio Álvarez Antolínez" userId="bff084b8-8b98-4f88-a07b-7ea84b94cd74" providerId="ADAL" clId="{A97D10F2-4F38-4B60-B126-9D60194CD7A1}" dt="2019-02-27T00:32:50.183" v="7431" actId="478"/>
          <ac:graphicFrameMkLst>
            <pc:docMk/>
            <pc:sldMk cId="3607281557" sldId="312"/>
            <ac:graphicFrameMk id="21" creationId="{1C771EBD-5626-400B-BB70-B991BDDF4973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2-27T00:39:04.110" v="7433" actId="2165"/>
          <ac:graphicFrameMkLst>
            <pc:docMk/>
            <pc:sldMk cId="3607281557" sldId="312"/>
            <ac:graphicFrameMk id="22" creationId="{AC4D2356-66A1-42C9-B998-7C3BB3B9087A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2-27T00:18:19.319" v="7312" actId="478"/>
          <ac:picMkLst>
            <pc:docMk/>
            <pc:sldMk cId="3607281557" sldId="312"/>
            <ac:picMk id="5" creationId="{CB28DA14-3325-4242-8FC5-63CC2B8C31BE}"/>
          </ac:picMkLst>
        </pc:picChg>
        <pc:picChg chg="del">
          <ac:chgData name="José Antonio Álvarez Antolínez" userId="bff084b8-8b98-4f88-a07b-7ea84b94cd74" providerId="ADAL" clId="{A97D10F2-4F38-4B60-B126-9D60194CD7A1}" dt="2019-02-27T00:18:18.406" v="7311" actId="478"/>
          <ac:picMkLst>
            <pc:docMk/>
            <pc:sldMk cId="3607281557" sldId="312"/>
            <ac:picMk id="8" creationId="{E93926AE-B14F-4961-A075-487A920E01DC}"/>
          </ac:picMkLst>
        </pc:picChg>
        <pc:picChg chg="add del mod">
          <ac:chgData name="José Antonio Álvarez Antolínez" userId="bff084b8-8b98-4f88-a07b-7ea84b94cd74" providerId="ADAL" clId="{A97D10F2-4F38-4B60-B126-9D60194CD7A1}" dt="2019-02-27T00:18:47.222" v="7320" actId="478"/>
          <ac:picMkLst>
            <pc:docMk/>
            <pc:sldMk cId="3607281557" sldId="312"/>
            <ac:picMk id="10" creationId="{B704380E-CBDE-4A52-A484-0C25116A5BB1}"/>
          </ac:picMkLst>
        </pc:picChg>
        <pc:picChg chg="add mod">
          <ac:chgData name="José Antonio Álvarez Antolínez" userId="bff084b8-8b98-4f88-a07b-7ea84b94cd74" providerId="ADAL" clId="{A97D10F2-4F38-4B60-B126-9D60194CD7A1}" dt="2019-02-27T00:19:12.745" v="7325" actId="1076"/>
          <ac:picMkLst>
            <pc:docMk/>
            <pc:sldMk cId="3607281557" sldId="312"/>
            <ac:picMk id="11" creationId="{027BA967-6EB6-48C9-ABF1-BAD20CCBB96A}"/>
          </ac:picMkLst>
        </pc:picChg>
        <pc:picChg chg="mod">
          <ac:chgData name="José Antonio Álvarez Antolínez" userId="bff084b8-8b98-4f88-a07b-7ea84b94cd74" providerId="ADAL" clId="{A97D10F2-4F38-4B60-B126-9D60194CD7A1}" dt="2019-02-27T00:19:42.838" v="7347" actId="1035"/>
          <ac:picMkLst>
            <pc:docMk/>
            <pc:sldMk cId="3607281557" sldId="312"/>
            <ac:picMk id="12" creationId="{A33E2CC1-0DA3-44DA-AE48-5DE0B55A4799}"/>
          </ac:picMkLst>
        </pc:picChg>
        <pc:picChg chg="add mod">
          <ac:chgData name="José Antonio Álvarez Antolínez" userId="bff084b8-8b98-4f88-a07b-7ea84b94cd74" providerId="ADAL" clId="{A97D10F2-4F38-4B60-B126-9D60194CD7A1}" dt="2019-02-27T00:19:34.694" v="7335" actId="1035"/>
          <ac:picMkLst>
            <pc:docMk/>
            <pc:sldMk cId="3607281557" sldId="312"/>
            <ac:picMk id="17" creationId="{6939B980-1032-4BE9-88A6-64942BE2EDBC}"/>
          </ac:picMkLst>
        </pc:picChg>
        <pc:picChg chg="add del">
          <ac:chgData name="José Antonio Álvarez Antolínez" userId="bff084b8-8b98-4f88-a07b-7ea84b94cd74" providerId="ADAL" clId="{A97D10F2-4F38-4B60-B126-9D60194CD7A1}" dt="2019-02-27T00:25:24.455" v="7370" actId="2165"/>
          <ac:picMkLst>
            <pc:docMk/>
            <pc:sldMk cId="3607281557" sldId="312"/>
            <ac:picMk id="19" creationId="{C6B42C34-E9AA-4A68-ADC6-AF103587FBFC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4-26T15:51:47.746" v="7721"/>
        <pc:sldMkLst>
          <pc:docMk/>
          <pc:sldMk cId="3737485811" sldId="313"/>
        </pc:sldMkLst>
        <pc:spChg chg="mod">
          <ac:chgData name="José Antonio Álvarez Antolínez" userId="bff084b8-8b98-4f88-a07b-7ea84b94cd74" providerId="ADAL" clId="{A97D10F2-4F38-4B60-B126-9D60194CD7A1}" dt="2019-02-27T00:26:09.367" v="7380" actId="20577"/>
          <ac:spMkLst>
            <pc:docMk/>
            <pc:sldMk cId="3737485811" sldId="313"/>
            <ac:spMk id="14" creationId="{F68E4FBF-0866-4C03-8CC5-1C9C2D434481}"/>
          </ac:spMkLst>
        </pc:spChg>
        <pc:spChg chg="mod">
          <ac:chgData name="José Antonio Álvarez Antolínez" userId="bff084b8-8b98-4f88-a07b-7ea84b94cd74" providerId="ADAL" clId="{A97D10F2-4F38-4B60-B126-9D60194CD7A1}" dt="2019-02-27T00:26:43.871" v="7388" actId="20577"/>
          <ac:spMkLst>
            <pc:docMk/>
            <pc:sldMk cId="3737485811" sldId="313"/>
            <ac:spMk id="15" creationId="{CD1FE3A4-9F3C-410F-A336-D9EE81AD13AC}"/>
          </ac:spMkLst>
        </pc:spChg>
        <pc:spChg chg="mod">
          <ac:chgData name="José Antonio Álvarez Antolínez" userId="bff084b8-8b98-4f88-a07b-7ea84b94cd74" providerId="ADAL" clId="{A97D10F2-4F38-4B60-B126-9D60194CD7A1}" dt="2019-02-27T00:26:46.903" v="7390" actId="20577"/>
          <ac:spMkLst>
            <pc:docMk/>
            <pc:sldMk cId="3737485811" sldId="313"/>
            <ac:spMk id="18" creationId="{351BB0A5-11F8-4A88-BA96-04D1DDC078EC}"/>
          </ac:spMkLst>
        </pc:spChg>
        <pc:graphicFrameChg chg="del">
          <ac:chgData name="José Antonio Álvarez Antolínez" userId="bff084b8-8b98-4f88-a07b-7ea84b94cd74" providerId="ADAL" clId="{A97D10F2-4F38-4B60-B126-9D60194CD7A1}" dt="2019-02-27T00:28:14.863" v="7399" actId="478"/>
          <ac:graphicFrameMkLst>
            <pc:docMk/>
            <pc:sldMk cId="3737485811" sldId="313"/>
            <ac:graphicFrameMk id="4" creationId="{790627E7-95D3-41A7-98BF-C6B486675655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2-27T00:32:35.183" v="7423" actId="478"/>
          <ac:graphicFrameMkLst>
            <pc:docMk/>
            <pc:sldMk cId="3737485811" sldId="313"/>
            <ac:graphicFrameMk id="19" creationId="{EF9E6E5A-47A1-4526-8DBB-A79880AC2451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2-27T00:32:34.655" v="7422" actId="478"/>
          <ac:graphicFrameMkLst>
            <pc:docMk/>
            <pc:sldMk cId="3737485811" sldId="313"/>
            <ac:graphicFrameMk id="20" creationId="{C4F71915-AB83-40E0-B406-F97FA14A93BA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2-27T00:32:33.880" v="7421" actId="478"/>
          <ac:graphicFrameMkLst>
            <pc:docMk/>
            <pc:sldMk cId="3737485811" sldId="313"/>
            <ac:graphicFrameMk id="21" creationId="{1BB2DF64-DBAA-4F86-93A8-3AC306D32B96}"/>
          </ac:graphicFrameMkLst>
        </pc:graphicFrameChg>
        <pc:graphicFrameChg chg="add del modGraphic">
          <ac:chgData name="José Antonio Álvarez Antolínez" userId="bff084b8-8b98-4f88-a07b-7ea84b94cd74" providerId="ADAL" clId="{A97D10F2-4F38-4B60-B126-9D60194CD7A1}" dt="2019-02-27T00:38:49.342" v="7432" actId="2165"/>
          <ac:graphicFrameMkLst>
            <pc:docMk/>
            <pc:sldMk cId="3737485811" sldId="313"/>
            <ac:graphicFrameMk id="22" creationId="{8B19D246-F85F-4322-8E15-D37BD91A9340}"/>
          </ac:graphicFrameMkLst>
        </pc:graphicFrameChg>
        <pc:graphicFrameChg chg="add del modGraphic">
          <ac:chgData name="José Antonio Álvarez Antolínez" userId="bff084b8-8b98-4f88-a07b-7ea84b94cd74" providerId="ADAL" clId="{A97D10F2-4F38-4B60-B126-9D60194CD7A1}" dt="2019-02-27T00:32:44.839" v="7429" actId="478"/>
          <ac:graphicFrameMkLst>
            <pc:docMk/>
            <pc:sldMk cId="3737485811" sldId="313"/>
            <ac:graphicFrameMk id="23" creationId="{8D03819D-DEBB-47C3-9116-8728CCB2FC12}"/>
          </ac:graphicFrameMkLst>
        </pc:graphicFrameChg>
        <pc:picChg chg="add mod ord">
          <ac:chgData name="José Antonio Álvarez Antolínez" userId="bff084b8-8b98-4f88-a07b-7ea84b94cd74" providerId="ADAL" clId="{A97D10F2-4F38-4B60-B126-9D60194CD7A1}" dt="2019-02-27T00:27:00.675" v="7392" actId="1076"/>
          <ac:picMkLst>
            <pc:docMk/>
            <pc:sldMk cId="3737485811" sldId="313"/>
            <ac:picMk id="10" creationId="{E1DBABAA-1FFB-49C3-ABD2-7E5758A17F39}"/>
          </ac:picMkLst>
        </pc:picChg>
        <pc:picChg chg="del">
          <ac:chgData name="José Antonio Álvarez Antolínez" userId="bff084b8-8b98-4f88-a07b-7ea84b94cd74" providerId="ADAL" clId="{A97D10F2-4F38-4B60-B126-9D60194CD7A1}" dt="2019-02-27T00:25:48.672" v="7374" actId="478"/>
          <ac:picMkLst>
            <pc:docMk/>
            <pc:sldMk cId="3737485811" sldId="313"/>
            <ac:picMk id="11" creationId="{027BA967-6EB6-48C9-ABF1-BAD20CCBB96A}"/>
          </ac:picMkLst>
        </pc:picChg>
        <pc:picChg chg="del">
          <ac:chgData name="José Antonio Álvarez Antolínez" userId="bff084b8-8b98-4f88-a07b-7ea84b94cd74" providerId="ADAL" clId="{A97D10F2-4F38-4B60-B126-9D60194CD7A1}" dt="2019-02-27T00:25:47.343" v="7372" actId="478"/>
          <ac:picMkLst>
            <pc:docMk/>
            <pc:sldMk cId="3737485811" sldId="313"/>
            <ac:picMk id="12" creationId="{A33E2CC1-0DA3-44DA-AE48-5DE0B55A4799}"/>
          </ac:picMkLst>
        </pc:picChg>
        <pc:picChg chg="add mod ord">
          <ac:chgData name="José Antonio Álvarez Antolínez" userId="bff084b8-8b98-4f88-a07b-7ea84b94cd74" providerId="ADAL" clId="{A97D10F2-4F38-4B60-B126-9D60194CD7A1}" dt="2019-02-27T00:26:22.142" v="7383" actId="167"/>
          <ac:picMkLst>
            <pc:docMk/>
            <pc:sldMk cId="3737485811" sldId="313"/>
            <ac:picMk id="13" creationId="{CCBE6372-865D-46F7-B23D-B5B36D801CAF}"/>
          </ac:picMkLst>
        </pc:picChg>
        <pc:picChg chg="add mod ord">
          <ac:chgData name="José Antonio Álvarez Antolínez" userId="bff084b8-8b98-4f88-a07b-7ea84b94cd74" providerId="ADAL" clId="{A97D10F2-4F38-4B60-B126-9D60194CD7A1}" dt="2019-02-27T00:26:55.832" v="7391" actId="1076"/>
          <ac:picMkLst>
            <pc:docMk/>
            <pc:sldMk cId="3737485811" sldId="313"/>
            <ac:picMk id="16" creationId="{530EF0BF-B38C-420F-908F-7F5A56B02540}"/>
          </ac:picMkLst>
        </pc:picChg>
        <pc:picChg chg="del">
          <ac:chgData name="José Antonio Álvarez Antolínez" userId="bff084b8-8b98-4f88-a07b-7ea84b94cd74" providerId="ADAL" clId="{A97D10F2-4F38-4B60-B126-9D60194CD7A1}" dt="2019-02-27T00:25:48.047" v="7373" actId="478"/>
          <ac:picMkLst>
            <pc:docMk/>
            <pc:sldMk cId="3737485811" sldId="313"/>
            <ac:picMk id="17" creationId="{6939B980-1032-4BE9-88A6-64942BE2EDBC}"/>
          </ac:picMkLst>
        </pc:picChg>
      </pc:sldChg>
      <pc:sldChg chg="addSp delSp modSp add modTransition">
        <pc:chgData name="José Antonio Álvarez Antolínez" userId="bff084b8-8b98-4f88-a07b-7ea84b94cd74" providerId="ADAL" clId="{A97D10F2-4F38-4B60-B126-9D60194CD7A1}" dt="2019-04-26T15:40:18.805" v="7708" actId="1076"/>
        <pc:sldMkLst>
          <pc:docMk/>
          <pc:sldMk cId="607482983" sldId="314"/>
        </pc:sldMkLst>
        <pc:spChg chg="del">
          <ac:chgData name="José Antonio Álvarez Antolínez" userId="bff084b8-8b98-4f88-a07b-7ea84b94cd74" providerId="ADAL" clId="{A97D10F2-4F38-4B60-B126-9D60194CD7A1}" dt="2019-02-27T00:44:28.704" v="7458" actId="478"/>
          <ac:spMkLst>
            <pc:docMk/>
            <pc:sldMk cId="607482983" sldId="314"/>
            <ac:spMk id="12" creationId="{F6A60F58-D6E1-4F28-B840-5538DC8ACE32}"/>
          </ac:spMkLst>
        </pc:spChg>
        <pc:spChg chg="add mod topLvl">
          <ac:chgData name="José Antonio Álvarez Antolínez" userId="bff084b8-8b98-4f88-a07b-7ea84b94cd74" providerId="ADAL" clId="{A97D10F2-4F38-4B60-B126-9D60194CD7A1}" dt="2019-04-26T15:39:35.761" v="7697" actId="165"/>
          <ac:spMkLst>
            <pc:docMk/>
            <pc:sldMk cId="607482983" sldId="314"/>
            <ac:spMk id="14" creationId="{721E2383-22F6-45E5-B173-129A8EDF8444}"/>
          </ac:spMkLst>
        </pc:spChg>
        <pc:grpChg chg="del">
          <ac:chgData name="José Antonio Álvarez Antolínez" userId="bff084b8-8b98-4f88-a07b-7ea84b94cd74" providerId="ADAL" clId="{A97D10F2-4F38-4B60-B126-9D60194CD7A1}" dt="2019-02-27T00:42:47.778" v="7445" actId="165"/>
          <ac:grpSpMkLst>
            <pc:docMk/>
            <pc:sldMk cId="607482983" sldId="314"/>
            <ac:grpSpMk id="2" creationId="{7420BB1E-8E5A-4B8D-A963-AEF736E0A589}"/>
          </ac:grpSpMkLst>
        </pc:grpChg>
        <pc:grpChg chg="add del mod">
          <ac:chgData name="José Antonio Álvarez Antolínez" userId="bff084b8-8b98-4f88-a07b-7ea84b94cd74" providerId="ADAL" clId="{A97D10F2-4F38-4B60-B126-9D60194CD7A1}" dt="2019-04-26T15:39:35.761" v="7697" actId="165"/>
          <ac:grpSpMkLst>
            <pc:docMk/>
            <pc:sldMk cId="607482983" sldId="314"/>
            <ac:grpSpMk id="8" creationId="{EE3E0C68-039E-4D29-8BAA-9B2F4526F855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4-26T15:39:42.759" v="7701"/>
          <ac:graphicFrameMkLst>
            <pc:docMk/>
            <pc:sldMk cId="607482983" sldId="314"/>
            <ac:graphicFrameMk id="2" creationId="{56652611-CA1D-40D0-A569-C6243BB1834D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2-27T00:42:40.589" v="7442" actId="164"/>
          <ac:graphicFrameMkLst>
            <pc:docMk/>
            <pc:sldMk cId="607482983" sldId="314"/>
            <ac:graphicFrameMk id="5" creationId="{F0F10558-F587-4C9E-8EC0-3439B2E4843B}"/>
          </ac:graphicFrameMkLst>
        </pc:graphicFrameChg>
        <pc:picChg chg="del mod topLvl">
          <ac:chgData name="José Antonio Álvarez Antolínez" userId="bff084b8-8b98-4f88-a07b-7ea84b94cd74" providerId="ADAL" clId="{A97D10F2-4F38-4B60-B126-9D60194CD7A1}" dt="2019-02-27T00:43:05.168" v="7448" actId="478"/>
          <ac:picMkLst>
            <pc:docMk/>
            <pc:sldMk cId="607482983" sldId="314"/>
            <ac:picMk id="4" creationId="{A2CF28F2-83A7-4982-A9F3-730FA3BCAFA9}"/>
          </ac:picMkLst>
        </pc:picChg>
        <pc:picChg chg="add mod ord modCrop">
          <ac:chgData name="José Antonio Álvarez Antolínez" userId="bff084b8-8b98-4f88-a07b-7ea84b94cd74" providerId="ADAL" clId="{A97D10F2-4F38-4B60-B126-9D60194CD7A1}" dt="2019-04-26T15:40:18.805" v="7708" actId="1076"/>
          <ac:picMkLst>
            <pc:docMk/>
            <pc:sldMk cId="607482983" sldId="314"/>
            <ac:picMk id="5" creationId="{7597AFDB-2324-497A-BCF9-7A8316AFE78C}"/>
          </ac:picMkLst>
        </pc:picChg>
        <pc:picChg chg="add mod topLvl modCrop">
          <ac:chgData name="José Antonio Álvarez Antolínez" userId="bff084b8-8b98-4f88-a07b-7ea84b94cd74" providerId="ADAL" clId="{A97D10F2-4F38-4B60-B126-9D60194CD7A1}" dt="2019-04-26T15:39:35.761" v="7697" actId="165"/>
          <ac:picMkLst>
            <pc:docMk/>
            <pc:sldMk cId="607482983" sldId="314"/>
            <ac:picMk id="7" creationId="{B2452D53-2496-48DE-85EC-A0833C202583}"/>
          </ac:picMkLst>
        </pc:picChg>
        <pc:picChg chg="del mod topLvl">
          <ac:chgData name="José Antonio Álvarez Antolínez" userId="bff084b8-8b98-4f88-a07b-7ea84b94cd74" providerId="ADAL" clId="{A97D10F2-4F38-4B60-B126-9D60194CD7A1}" dt="2019-02-27T00:44:15.719" v="7456" actId="478"/>
          <ac:picMkLst>
            <pc:docMk/>
            <pc:sldMk cId="607482983" sldId="314"/>
            <ac:picMk id="9" creationId="{EF0A20A5-4D6C-4D84-B7BA-B42371C48D34}"/>
          </ac:picMkLst>
        </pc:picChg>
        <pc:picChg chg="mod topLvl">
          <ac:chgData name="José Antonio Álvarez Antolínez" userId="bff084b8-8b98-4f88-a07b-7ea84b94cd74" providerId="ADAL" clId="{A97D10F2-4F38-4B60-B126-9D60194CD7A1}" dt="2019-04-26T15:39:35.761" v="7697" actId="165"/>
          <ac:picMkLst>
            <pc:docMk/>
            <pc:sldMk cId="607482983" sldId="314"/>
            <ac:picMk id="10" creationId="{1B58103B-DFD1-4E25-B133-AC345EF3D835}"/>
          </ac:picMkLst>
        </pc:picChg>
        <pc:picChg chg="mod topLvl">
          <ac:chgData name="José Antonio Álvarez Antolínez" userId="bff084b8-8b98-4f88-a07b-7ea84b94cd74" providerId="ADAL" clId="{A97D10F2-4F38-4B60-B126-9D60194CD7A1}" dt="2019-04-26T15:39:35.761" v="7697" actId="165"/>
          <ac:picMkLst>
            <pc:docMk/>
            <pc:sldMk cId="607482983" sldId="314"/>
            <ac:picMk id="11" creationId="{A26A0F2A-B59A-41AA-9896-17E863ABE3F6}"/>
          </ac:picMkLst>
        </pc:picChg>
        <pc:picChg chg="add del mod ord topLvl modCrop">
          <ac:chgData name="José Antonio Álvarez Antolínez" userId="bff084b8-8b98-4f88-a07b-7ea84b94cd74" providerId="ADAL" clId="{A97D10F2-4F38-4B60-B126-9D60194CD7A1}" dt="2019-04-26T15:39:41.396" v="7698" actId="478"/>
          <ac:picMkLst>
            <pc:docMk/>
            <pc:sldMk cId="607482983" sldId="314"/>
            <ac:picMk id="13" creationId="{7509E27A-9E87-4A09-9DEB-9E196C4048CC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6:24:10.780" v="7933" actId="164"/>
        <pc:sldMkLst>
          <pc:docMk/>
          <pc:sldMk cId="233081865" sldId="315"/>
        </pc:sldMkLst>
        <pc:spChg chg="add del mod">
          <ac:chgData name="José Antonio Álvarez Antolínez" userId="bff084b8-8b98-4f88-a07b-7ea84b94cd74" providerId="ADAL" clId="{A97D10F2-4F38-4B60-B126-9D60194CD7A1}" dt="2019-02-28T15:29:02.988" v="7469" actId="478"/>
          <ac:spMkLst>
            <pc:docMk/>
            <pc:sldMk cId="233081865" sldId="315"/>
            <ac:spMk id="4" creationId="{32B43C3B-2451-46EE-AFB9-5B448B975D25}"/>
          </ac:spMkLst>
        </pc:spChg>
        <pc:spChg chg="add mod">
          <ac:chgData name="José Antonio Álvarez Antolínez" userId="bff084b8-8b98-4f88-a07b-7ea84b94cd74" providerId="ADAL" clId="{A97D10F2-4F38-4B60-B126-9D60194CD7A1}" dt="2019-02-28T15:35:46.944" v="7571" actId="207"/>
          <ac:spMkLst>
            <pc:docMk/>
            <pc:sldMk cId="233081865" sldId="315"/>
            <ac:spMk id="11" creationId="{A634271A-3005-4E03-AB02-3D53ACE5549B}"/>
          </ac:spMkLst>
        </pc:spChg>
        <pc:spChg chg="add mod">
          <ac:chgData name="José Antonio Álvarez Antolínez" userId="bff084b8-8b98-4f88-a07b-7ea84b94cd74" providerId="ADAL" clId="{A97D10F2-4F38-4B60-B126-9D60194CD7A1}" dt="2019-02-28T15:35:46.944" v="7571" actId="207"/>
          <ac:spMkLst>
            <pc:docMk/>
            <pc:sldMk cId="233081865" sldId="315"/>
            <ac:spMk id="12" creationId="{505DBC2A-6C95-4EEF-B7E6-05012CDB961B}"/>
          </ac:spMkLst>
        </pc:spChg>
        <pc:spChg chg="add mod">
          <ac:chgData name="José Antonio Álvarez Antolínez" userId="bff084b8-8b98-4f88-a07b-7ea84b94cd74" providerId="ADAL" clId="{A97D10F2-4F38-4B60-B126-9D60194CD7A1}" dt="2019-02-28T15:35:46.944" v="7571" actId="207"/>
          <ac:spMkLst>
            <pc:docMk/>
            <pc:sldMk cId="233081865" sldId="315"/>
            <ac:spMk id="13" creationId="{8F8467B5-E01F-43AC-995B-DDE340AD234E}"/>
          </ac:spMkLst>
        </pc:spChg>
        <pc:spChg chg="add mod">
          <ac:chgData name="José Antonio Álvarez Antolínez" userId="bff084b8-8b98-4f88-a07b-7ea84b94cd74" providerId="ADAL" clId="{A97D10F2-4F38-4B60-B126-9D60194CD7A1}" dt="2019-02-28T15:35:46.944" v="7571" actId="207"/>
          <ac:spMkLst>
            <pc:docMk/>
            <pc:sldMk cId="233081865" sldId="315"/>
            <ac:spMk id="14" creationId="{69158B01-DBDC-452A-B591-4E5136657D8C}"/>
          </ac:spMkLst>
        </pc:spChg>
        <pc:spChg chg="del">
          <ac:chgData name="José Antonio Álvarez Antolínez" userId="bff084b8-8b98-4f88-a07b-7ea84b94cd74" providerId="ADAL" clId="{A97D10F2-4F38-4B60-B126-9D60194CD7A1}" dt="2019-02-28T15:29:00.511" v="7468" actId="478"/>
          <ac:spMkLst>
            <pc:docMk/>
            <pc:sldMk cId="233081865" sldId="315"/>
            <ac:spMk id="15" creationId="{85CBD29C-178E-4C1F-916C-343EA5CB3954}"/>
          </ac:spMkLst>
        </pc:spChg>
        <pc:spChg chg="add mod">
          <ac:chgData name="José Antonio Álvarez Antolínez" userId="bff084b8-8b98-4f88-a07b-7ea84b94cd74" providerId="ADAL" clId="{A97D10F2-4F38-4B60-B126-9D60194CD7A1}" dt="2019-02-28T15:35:46.944" v="7571" actId="207"/>
          <ac:spMkLst>
            <pc:docMk/>
            <pc:sldMk cId="233081865" sldId="315"/>
            <ac:spMk id="16" creationId="{8A43F2B4-2B64-459F-83ED-2B8A725C5E63}"/>
          </ac:spMkLst>
        </pc:spChg>
        <pc:grpChg chg="add mod">
          <ac:chgData name="José Antonio Álvarez Antolínez" userId="bff084b8-8b98-4f88-a07b-7ea84b94cd74" providerId="ADAL" clId="{A97D10F2-4F38-4B60-B126-9D60194CD7A1}" dt="2019-04-26T16:24:10.780" v="7933" actId="164"/>
          <ac:grpSpMkLst>
            <pc:docMk/>
            <pc:sldMk cId="233081865" sldId="315"/>
            <ac:grpSpMk id="2" creationId="{DF91911B-DE18-4DBC-81D4-C9BEB23465D5}"/>
          </ac:grpSpMkLst>
        </pc:grpChg>
        <pc:grpChg chg="add mod">
          <ac:chgData name="José Antonio Álvarez Antolínez" userId="bff084b8-8b98-4f88-a07b-7ea84b94cd74" providerId="ADAL" clId="{A97D10F2-4F38-4B60-B126-9D60194CD7A1}" dt="2019-02-28T15:31:50.089" v="7541" actId="164"/>
          <ac:grpSpMkLst>
            <pc:docMk/>
            <pc:sldMk cId="233081865" sldId="315"/>
            <ac:grpSpMk id="5" creationId="{8E7FB59F-0E9C-4CFC-8A05-43937333E444}"/>
          </ac:grpSpMkLst>
        </pc:grpChg>
        <pc:grpChg chg="add mod">
          <ac:chgData name="José Antonio Álvarez Antolínez" userId="bff084b8-8b98-4f88-a07b-7ea84b94cd74" providerId="ADAL" clId="{A97D10F2-4F38-4B60-B126-9D60194CD7A1}" dt="2019-02-28T15:32:45.910" v="7553" actId="164"/>
          <ac:grpSpMkLst>
            <pc:docMk/>
            <pc:sldMk cId="233081865" sldId="315"/>
            <ac:grpSpMk id="10" creationId="{5BCDE7F1-7E45-495C-B879-6586C9BD379E}"/>
          </ac:grpSpMkLst>
        </pc:grpChg>
        <pc:grpChg chg="add mod">
          <ac:chgData name="José Antonio Álvarez Antolínez" userId="bff084b8-8b98-4f88-a07b-7ea84b94cd74" providerId="ADAL" clId="{A97D10F2-4F38-4B60-B126-9D60194CD7A1}" dt="2019-02-28T15:32:34.791" v="7549" actId="164"/>
          <ac:grpSpMkLst>
            <pc:docMk/>
            <pc:sldMk cId="233081865" sldId="315"/>
            <ac:grpSpMk id="17" creationId="{83D549DC-B736-4768-9433-7A7566110DE4}"/>
          </ac:grpSpMkLst>
        </pc:grpChg>
        <pc:grpChg chg="add mod">
          <ac:chgData name="José Antonio Álvarez Antolínez" userId="bff084b8-8b98-4f88-a07b-7ea84b94cd74" providerId="ADAL" clId="{A97D10F2-4F38-4B60-B126-9D60194CD7A1}" dt="2019-02-28T15:36:16.385" v="7572" actId="164"/>
          <ac:grpSpMkLst>
            <pc:docMk/>
            <pc:sldMk cId="233081865" sldId="315"/>
            <ac:grpSpMk id="18" creationId="{729A632E-8AFD-4309-B0A7-5DF425D22AAE}"/>
          </ac:grpSpMkLst>
        </pc:grpChg>
        <pc:grpChg chg="add mod">
          <ac:chgData name="José Antonio Álvarez Antolínez" userId="bff084b8-8b98-4f88-a07b-7ea84b94cd74" providerId="ADAL" clId="{A97D10F2-4F38-4B60-B126-9D60194CD7A1}" dt="2019-02-28T15:36:20.639" v="7573" actId="164"/>
          <ac:grpSpMkLst>
            <pc:docMk/>
            <pc:sldMk cId="233081865" sldId="315"/>
            <ac:grpSpMk id="25" creationId="{65D1924D-6E80-4A10-AB38-E952F9F6D1CD}"/>
          </ac:grpSpMkLst>
        </pc:grpChg>
        <pc:grpChg chg="add mod">
          <ac:chgData name="José Antonio Álvarez Antolínez" userId="bff084b8-8b98-4f88-a07b-7ea84b94cd74" providerId="ADAL" clId="{A97D10F2-4F38-4B60-B126-9D60194CD7A1}" dt="2019-04-26T16:24:10.780" v="7933" actId="164"/>
          <ac:grpSpMkLst>
            <pc:docMk/>
            <pc:sldMk cId="233081865" sldId="315"/>
            <ac:grpSpMk id="26" creationId="{D99B8E13-80B3-4684-A462-1D05BF5FADAC}"/>
          </ac:grpSpMkLst>
        </pc:grpChg>
        <pc:picChg chg="add mod modCrop">
          <ac:chgData name="José Antonio Álvarez Antolínez" userId="bff084b8-8b98-4f88-a07b-7ea84b94cd74" providerId="ADAL" clId="{A97D10F2-4F38-4B60-B126-9D60194CD7A1}" dt="2019-02-28T15:34:26.473" v="7560" actId="732"/>
          <ac:picMkLst>
            <pc:docMk/>
            <pc:sldMk cId="233081865" sldId="315"/>
            <ac:picMk id="6" creationId="{9A4BFE3A-451B-4983-9019-770382634076}"/>
          </ac:picMkLst>
        </pc:picChg>
        <pc:picChg chg="add mod modCrop">
          <ac:chgData name="José Antonio Álvarez Antolínez" userId="bff084b8-8b98-4f88-a07b-7ea84b94cd74" providerId="ADAL" clId="{A97D10F2-4F38-4B60-B126-9D60194CD7A1}" dt="2019-02-28T15:33:36.358" v="7556" actId="732"/>
          <ac:picMkLst>
            <pc:docMk/>
            <pc:sldMk cId="233081865" sldId="315"/>
            <ac:picMk id="7" creationId="{F4E3E3EC-BB56-48FD-B191-B5C1A620EE3D}"/>
          </ac:picMkLst>
        </pc:picChg>
        <pc:picChg chg="add del mod modCrop">
          <ac:chgData name="José Antonio Álvarez Antolínez" userId="bff084b8-8b98-4f88-a07b-7ea84b94cd74" providerId="ADAL" clId="{A97D10F2-4F38-4B60-B126-9D60194CD7A1}" dt="2019-04-26T16:23:37.971" v="7918" actId="732"/>
          <ac:picMkLst>
            <pc:docMk/>
            <pc:sldMk cId="233081865" sldId="315"/>
            <ac:picMk id="8" creationId="{647D8EAC-A69D-483C-BE35-6126BE2845B0}"/>
          </ac:picMkLst>
        </pc:picChg>
        <pc:picChg chg="add mod ord">
          <ac:chgData name="José Antonio Álvarez Antolínez" userId="bff084b8-8b98-4f88-a07b-7ea84b94cd74" providerId="ADAL" clId="{A97D10F2-4F38-4B60-B126-9D60194CD7A1}" dt="2019-02-28T15:32:45.910" v="7553" actId="164"/>
          <ac:picMkLst>
            <pc:docMk/>
            <pc:sldMk cId="233081865" sldId="315"/>
            <ac:picMk id="9" creationId="{0224B766-8333-4346-8DE8-D2B094062859}"/>
          </ac:picMkLst>
        </pc:picChg>
        <pc:picChg chg="add mod ord modCrop">
          <ac:chgData name="José Antonio Álvarez Antolínez" userId="bff084b8-8b98-4f88-a07b-7ea84b94cd74" providerId="ADAL" clId="{A97D10F2-4F38-4B60-B126-9D60194CD7A1}" dt="2019-02-28T15:36:20.639" v="7573" actId="164"/>
          <ac:picMkLst>
            <pc:docMk/>
            <pc:sldMk cId="233081865" sldId="315"/>
            <ac:picMk id="19" creationId="{CC2669E7-981A-41B1-B095-950192DEBA8B}"/>
          </ac:picMkLst>
        </pc:picChg>
        <pc:picChg chg="add del mod modCrop">
          <ac:chgData name="José Antonio Álvarez Antolínez" userId="bff084b8-8b98-4f88-a07b-7ea84b94cd74" providerId="ADAL" clId="{A97D10F2-4F38-4B60-B126-9D60194CD7A1}" dt="2019-04-26T16:24:10.780" v="7933" actId="164"/>
          <ac:picMkLst>
            <pc:docMk/>
            <pc:sldMk cId="233081865" sldId="315"/>
            <ac:picMk id="27" creationId="{7F369C8D-8D5C-4BE1-A1A5-AAAB57122546}"/>
          </ac:picMkLst>
        </pc:picChg>
        <pc:picChg chg="add del mod">
          <ac:chgData name="José Antonio Álvarez Antolínez" userId="bff084b8-8b98-4f88-a07b-7ea84b94cd74" providerId="ADAL" clId="{A97D10F2-4F38-4B60-B126-9D60194CD7A1}" dt="2019-04-26T16:20:51.479" v="7880" actId="478"/>
          <ac:picMkLst>
            <pc:docMk/>
            <pc:sldMk cId="233081865" sldId="315"/>
            <ac:picMk id="28" creationId="{D48F9C4E-ABEB-47E3-94B8-47916CCFEF7E}"/>
          </ac:picMkLst>
        </pc:picChg>
        <pc:cxnChg chg="add mod">
          <ac:chgData name="José Antonio Álvarez Antolínez" userId="bff084b8-8b98-4f88-a07b-7ea84b94cd74" providerId="ADAL" clId="{A97D10F2-4F38-4B60-B126-9D60194CD7A1}" dt="2019-02-28T15:36:16.385" v="7572" actId="164"/>
          <ac:cxnSpMkLst>
            <pc:docMk/>
            <pc:sldMk cId="233081865" sldId="315"/>
            <ac:cxnSpMk id="21" creationId="{92F05CEF-FCDE-4693-A6FF-A0DD0E57645E}"/>
          </ac:cxnSpMkLst>
        </pc:cxnChg>
        <pc:cxnChg chg="add mod">
          <ac:chgData name="José Antonio Álvarez Antolínez" userId="bff084b8-8b98-4f88-a07b-7ea84b94cd74" providerId="ADAL" clId="{A97D10F2-4F38-4B60-B126-9D60194CD7A1}" dt="2019-02-28T15:36:16.385" v="7572" actId="164"/>
          <ac:cxnSpMkLst>
            <pc:docMk/>
            <pc:sldMk cId="233081865" sldId="315"/>
            <ac:cxnSpMk id="22" creationId="{3AE4A153-B0E8-41F1-91D4-A40C20B86189}"/>
          </ac:cxnSpMkLst>
        </pc:cxnChg>
        <pc:cxnChg chg="add mod">
          <ac:chgData name="José Antonio Álvarez Antolínez" userId="bff084b8-8b98-4f88-a07b-7ea84b94cd74" providerId="ADAL" clId="{A97D10F2-4F38-4B60-B126-9D60194CD7A1}" dt="2019-02-28T15:36:16.385" v="7572" actId="164"/>
          <ac:cxnSpMkLst>
            <pc:docMk/>
            <pc:sldMk cId="233081865" sldId="315"/>
            <ac:cxnSpMk id="23" creationId="{A8B4D553-8DA4-468A-A94B-154CB2233529}"/>
          </ac:cxnSpMkLst>
        </pc:cxnChg>
        <pc:cxnChg chg="add mod">
          <ac:chgData name="José Antonio Álvarez Antolínez" userId="bff084b8-8b98-4f88-a07b-7ea84b94cd74" providerId="ADAL" clId="{A97D10F2-4F38-4B60-B126-9D60194CD7A1}" dt="2019-02-28T15:36:16.385" v="7572" actId="164"/>
          <ac:cxnSpMkLst>
            <pc:docMk/>
            <pc:sldMk cId="233081865" sldId="315"/>
            <ac:cxnSpMk id="24" creationId="{B50767EE-A39B-4D91-B186-269F3D556ECC}"/>
          </ac:cxnSpMkLst>
        </pc:cxnChg>
      </pc:sldChg>
      <pc:sldChg chg="addSp delSp modSp add">
        <pc:chgData name="José Antonio Álvarez Antolínez" userId="bff084b8-8b98-4f88-a07b-7ea84b94cd74" providerId="ADAL" clId="{A97D10F2-4F38-4B60-B126-9D60194CD7A1}" dt="2019-04-26T15:19:25.489" v="7584" actId="164"/>
        <pc:sldMkLst>
          <pc:docMk/>
          <pc:sldMk cId="4078623654" sldId="316"/>
        </pc:sldMkLst>
        <pc:spChg chg="mod">
          <ac:chgData name="José Antonio Álvarez Antolínez" userId="bff084b8-8b98-4f88-a07b-7ea84b94cd74" providerId="ADAL" clId="{A97D10F2-4F38-4B60-B126-9D60194CD7A1}" dt="2019-04-26T15:19:25.489" v="7584" actId="164"/>
          <ac:spMkLst>
            <pc:docMk/>
            <pc:sldMk cId="4078623654" sldId="316"/>
            <ac:spMk id="8" creationId="{26334156-E7DA-4FCC-9C17-C0578477DD57}"/>
          </ac:spMkLst>
        </pc:spChg>
        <pc:grpChg chg="add mod">
          <ac:chgData name="José Antonio Álvarez Antolínez" userId="bff084b8-8b98-4f88-a07b-7ea84b94cd74" providerId="ADAL" clId="{A97D10F2-4F38-4B60-B126-9D60194CD7A1}" dt="2019-04-26T15:19:25.489" v="7584" actId="164"/>
          <ac:grpSpMkLst>
            <pc:docMk/>
            <pc:sldMk cId="4078623654" sldId="316"/>
            <ac:grpSpMk id="2" creationId="{71796B7E-A6C8-43FF-8E32-FAF71581DF2A}"/>
          </ac:grpSpMkLst>
        </pc:grpChg>
        <pc:picChg chg="del">
          <ac:chgData name="José Antonio Álvarez Antolínez" userId="bff084b8-8b98-4f88-a07b-7ea84b94cd74" providerId="ADAL" clId="{A97D10F2-4F38-4B60-B126-9D60194CD7A1}" dt="2019-04-26T15:18:51.358" v="7576" actId="478"/>
          <ac:picMkLst>
            <pc:docMk/>
            <pc:sldMk cId="4078623654" sldId="316"/>
            <ac:picMk id="9" creationId="{610B295D-784E-4977-B349-DE9CAFF93C1D}"/>
          </ac:picMkLst>
        </pc:picChg>
        <pc:picChg chg="add mod ord">
          <ac:chgData name="José Antonio Álvarez Antolínez" userId="bff084b8-8b98-4f88-a07b-7ea84b94cd74" providerId="ADAL" clId="{A97D10F2-4F38-4B60-B126-9D60194CD7A1}" dt="2019-04-26T15:19:25.489" v="7584" actId="164"/>
          <ac:picMkLst>
            <pc:docMk/>
            <pc:sldMk cId="4078623654" sldId="316"/>
            <ac:picMk id="10" creationId="{62AA4AE7-540B-4709-859D-4BD9F1A4911C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5:21:29.931" v="7605" actId="164"/>
        <pc:sldMkLst>
          <pc:docMk/>
          <pc:sldMk cId="4079305965" sldId="317"/>
        </pc:sldMkLst>
        <pc:spChg chg="mod topLvl">
          <ac:chgData name="José Antonio Álvarez Antolínez" userId="bff084b8-8b98-4f88-a07b-7ea84b94cd74" providerId="ADAL" clId="{A97D10F2-4F38-4B60-B126-9D60194CD7A1}" dt="2019-04-26T15:21:29.931" v="7605" actId="164"/>
          <ac:spMkLst>
            <pc:docMk/>
            <pc:sldMk cId="4079305965" sldId="317"/>
            <ac:spMk id="8" creationId="{26334156-E7DA-4FCC-9C17-C0578477DD57}"/>
          </ac:spMkLst>
        </pc:spChg>
        <pc:grpChg chg="add del">
          <ac:chgData name="José Antonio Álvarez Antolínez" userId="bff084b8-8b98-4f88-a07b-7ea84b94cd74" providerId="ADAL" clId="{A97D10F2-4F38-4B60-B126-9D60194CD7A1}" dt="2019-04-26T15:21:04.143" v="7596" actId="478"/>
          <ac:grpSpMkLst>
            <pc:docMk/>
            <pc:sldMk cId="4079305965" sldId="317"/>
            <ac:grpSpMk id="2" creationId="{89DE0FF6-1D5E-4F01-9FF3-6B93AF0D01BB}"/>
          </ac:grpSpMkLst>
        </pc:grpChg>
        <pc:grpChg chg="add mod">
          <ac:chgData name="José Antonio Álvarez Antolínez" userId="bff084b8-8b98-4f88-a07b-7ea84b94cd74" providerId="ADAL" clId="{A97D10F2-4F38-4B60-B126-9D60194CD7A1}" dt="2019-04-26T15:21:29.931" v="7605" actId="164"/>
          <ac:grpSpMkLst>
            <pc:docMk/>
            <pc:sldMk cId="4079305965" sldId="317"/>
            <ac:grpSpMk id="14" creationId="{40E1930E-33A9-450A-99BD-4A7F9BD1A841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4-26T15:21:00.449" v="7594" actId="164"/>
          <ac:graphicFrameMkLst>
            <pc:docMk/>
            <pc:sldMk cId="4079305965" sldId="317"/>
            <ac:graphicFrameMk id="4" creationId="{8EACD0AA-A35B-4B2B-8A8D-6830D4CD7956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5:21:05.177" v="7599" actId="164"/>
          <ac:graphicFrameMkLst>
            <pc:docMk/>
            <pc:sldMk cId="4079305965" sldId="317"/>
            <ac:graphicFrameMk id="9" creationId="{080D83FA-CF1D-4696-9C7C-9A72987C6E9E}"/>
          </ac:graphicFrameMkLst>
        </pc:graphicFrameChg>
        <pc:picChg chg="add del mod">
          <ac:chgData name="José Antonio Álvarez Antolínez" userId="bff084b8-8b98-4f88-a07b-7ea84b94cd74" providerId="ADAL" clId="{A97D10F2-4F38-4B60-B126-9D60194CD7A1}" dt="2019-04-26T15:21:00.449" v="7594" actId="164"/>
          <ac:picMkLst>
            <pc:docMk/>
            <pc:sldMk cId="4079305965" sldId="317"/>
            <ac:picMk id="6" creationId="{C92B1DB7-5433-489E-999E-C756F1175CE2}"/>
          </ac:picMkLst>
        </pc:picChg>
        <pc:picChg chg="del topLvl">
          <ac:chgData name="José Antonio Álvarez Antolínez" userId="bff084b8-8b98-4f88-a07b-7ea84b94cd74" providerId="ADAL" clId="{A97D10F2-4F38-4B60-B126-9D60194CD7A1}" dt="2019-04-26T15:21:04.143" v="7596" actId="478"/>
          <ac:picMkLst>
            <pc:docMk/>
            <pc:sldMk cId="4079305965" sldId="317"/>
            <ac:picMk id="12" creationId="{2B3ADC33-53E5-4DB2-9613-4E402B4940F0}"/>
          </ac:picMkLst>
        </pc:picChg>
        <pc:picChg chg="add mod ord">
          <ac:chgData name="José Antonio Álvarez Antolínez" userId="bff084b8-8b98-4f88-a07b-7ea84b94cd74" providerId="ADAL" clId="{A97D10F2-4F38-4B60-B126-9D60194CD7A1}" dt="2019-04-26T15:21:29.931" v="7605" actId="164"/>
          <ac:picMkLst>
            <pc:docMk/>
            <pc:sldMk cId="4079305965" sldId="317"/>
            <ac:picMk id="13" creationId="{90E8B2DA-92B7-433C-BD3D-AF4CCCD6178B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5:34:47.366" v="7694" actId="164"/>
        <pc:sldMkLst>
          <pc:docMk/>
          <pc:sldMk cId="2328783097" sldId="318"/>
        </pc:sldMkLst>
        <pc:spChg chg="mod">
          <ac:chgData name="José Antonio Álvarez Antolínez" userId="bff084b8-8b98-4f88-a07b-7ea84b94cd74" providerId="ADAL" clId="{A97D10F2-4F38-4B60-B126-9D60194CD7A1}" dt="2019-04-26T15:34:47.366" v="7694" actId="164"/>
          <ac:spMkLst>
            <pc:docMk/>
            <pc:sldMk cId="2328783097" sldId="318"/>
            <ac:spMk id="15" creationId="{F027EBA5-6DB3-436E-989C-9AE607282F9E}"/>
          </ac:spMkLst>
        </pc:spChg>
        <pc:spChg chg="mod">
          <ac:chgData name="José Antonio Álvarez Antolínez" userId="bff084b8-8b98-4f88-a07b-7ea84b94cd74" providerId="ADAL" clId="{A97D10F2-4F38-4B60-B126-9D60194CD7A1}" dt="2019-04-26T15:34:47.366" v="7694" actId="164"/>
          <ac:spMkLst>
            <pc:docMk/>
            <pc:sldMk cId="2328783097" sldId="318"/>
            <ac:spMk id="16" creationId="{15865C52-3551-4EF9-AE44-F62CAEA5956D}"/>
          </ac:spMkLst>
        </pc:spChg>
        <pc:spChg chg="mod">
          <ac:chgData name="José Antonio Álvarez Antolínez" userId="bff084b8-8b98-4f88-a07b-7ea84b94cd74" providerId="ADAL" clId="{A97D10F2-4F38-4B60-B126-9D60194CD7A1}" dt="2019-04-26T15:34:47.366" v="7694" actId="164"/>
          <ac:spMkLst>
            <pc:docMk/>
            <pc:sldMk cId="2328783097" sldId="318"/>
            <ac:spMk id="18" creationId="{0753E3B8-AB7E-49C5-9809-4639718F1F79}"/>
          </ac:spMkLst>
        </pc:spChg>
        <pc:spChg chg="add del">
          <ac:chgData name="José Antonio Álvarez Antolínez" userId="bff084b8-8b98-4f88-a07b-7ea84b94cd74" providerId="ADAL" clId="{A97D10F2-4F38-4B60-B126-9D60194CD7A1}" dt="2019-04-26T15:34:37.452" v="7693" actId="478"/>
          <ac:spMkLst>
            <pc:docMk/>
            <pc:sldMk cId="2328783097" sldId="318"/>
            <ac:spMk id="28" creationId="{023E24FD-0AE3-4CEA-8C6E-452CB231E582}"/>
          </ac:spMkLst>
        </pc:spChg>
        <pc:grpChg chg="del">
          <ac:chgData name="José Antonio Álvarez Antolínez" userId="bff084b8-8b98-4f88-a07b-7ea84b94cd74" providerId="ADAL" clId="{A97D10F2-4F38-4B60-B126-9D60194CD7A1}" dt="2019-04-26T15:31:15.981" v="7616" actId="478"/>
          <ac:grpSpMkLst>
            <pc:docMk/>
            <pc:sldMk cId="2328783097" sldId="318"/>
            <ac:grpSpMk id="2" creationId="{D4962C70-B2CC-4C03-8812-834AEE757ECF}"/>
          </ac:grpSpMkLst>
        </pc:grpChg>
        <pc:grpChg chg="add mod">
          <ac:chgData name="José Antonio Álvarez Antolínez" userId="bff084b8-8b98-4f88-a07b-7ea84b94cd74" providerId="ADAL" clId="{A97D10F2-4F38-4B60-B126-9D60194CD7A1}" dt="2019-04-26T15:34:47.366" v="7694" actId="164"/>
          <ac:grpSpMkLst>
            <pc:docMk/>
            <pc:sldMk cId="2328783097" sldId="318"/>
            <ac:grpSpMk id="29" creationId="{82BE627B-EBD0-4A86-BEB9-C813E6122B60}"/>
          </ac:grpSpMkLst>
        </pc:grpChg>
        <pc:graphicFrameChg chg="modGraphic">
          <ac:chgData name="José Antonio Álvarez Antolínez" userId="bff084b8-8b98-4f88-a07b-7ea84b94cd74" providerId="ADAL" clId="{A97D10F2-4F38-4B60-B126-9D60194CD7A1}" dt="2019-04-26T15:34:18.790" v="7688" actId="20577"/>
          <ac:graphicFrameMkLst>
            <pc:docMk/>
            <pc:sldMk cId="2328783097" sldId="318"/>
            <ac:graphicFrameMk id="20" creationId="{00E26211-53AF-4651-A96A-710D5DE41357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5:33:52.639" v="7661"/>
          <ac:graphicFrameMkLst>
            <pc:docMk/>
            <pc:sldMk cId="2328783097" sldId="318"/>
            <ac:graphicFrameMk id="23" creationId="{74914B48-37A0-4355-8AF9-3DC0D5D0BE6F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4-26T15:33:52.639" v="7661"/>
          <ac:graphicFrameMkLst>
            <pc:docMk/>
            <pc:sldMk cId="2328783097" sldId="318"/>
            <ac:graphicFrameMk id="24" creationId="{520818BF-09D8-4D07-A215-58C73E16A72D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5:34:02.302" v="7675"/>
          <ac:graphicFrameMkLst>
            <pc:docMk/>
            <pc:sldMk cId="2328783097" sldId="318"/>
            <ac:graphicFrameMk id="25" creationId="{B81B365E-4DE0-4A7B-B3DC-86BA8B9F33B8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4-26T15:34:02.302" v="7675"/>
          <ac:graphicFrameMkLst>
            <pc:docMk/>
            <pc:sldMk cId="2328783097" sldId="318"/>
            <ac:graphicFrameMk id="26" creationId="{1C9D0632-4981-4546-8E36-862C3BA667AC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5:34:12.901" v="7678"/>
          <ac:graphicFrameMkLst>
            <pc:docMk/>
            <pc:sldMk cId="2328783097" sldId="318"/>
            <ac:graphicFrameMk id="27" creationId="{EC615014-FBA8-4012-899A-877618A34D06}"/>
          </ac:graphicFrameMkLst>
        </pc:graphicFrameChg>
        <pc:picChg chg="del">
          <ac:chgData name="José Antonio Álvarez Antolínez" userId="bff084b8-8b98-4f88-a07b-7ea84b94cd74" providerId="ADAL" clId="{A97D10F2-4F38-4B60-B126-9D60194CD7A1}" dt="2019-04-26T15:31:21.021" v="7619" actId="478"/>
          <ac:picMkLst>
            <pc:docMk/>
            <pc:sldMk cId="2328783097" sldId="318"/>
            <ac:picMk id="5" creationId="{239E9435-06A7-449C-91B0-2361F79227ED}"/>
          </ac:picMkLst>
        </pc:picChg>
        <pc:picChg chg="add del mod ord">
          <ac:chgData name="José Antonio Álvarez Antolínez" userId="bff084b8-8b98-4f88-a07b-7ea84b94cd74" providerId="ADAL" clId="{A97D10F2-4F38-4B60-B126-9D60194CD7A1}" dt="2019-04-26T15:34:47.366" v="7694" actId="164"/>
          <ac:picMkLst>
            <pc:docMk/>
            <pc:sldMk cId="2328783097" sldId="318"/>
            <ac:picMk id="6" creationId="{1FDE5BC5-2C41-43C1-AFA7-FCF069E2855D}"/>
          </ac:picMkLst>
        </pc:picChg>
        <pc:picChg chg="add mod ord">
          <ac:chgData name="José Antonio Álvarez Antolínez" userId="bff084b8-8b98-4f88-a07b-7ea84b94cd74" providerId="ADAL" clId="{A97D10F2-4F38-4B60-B126-9D60194CD7A1}" dt="2019-04-26T15:34:47.366" v="7694" actId="164"/>
          <ac:picMkLst>
            <pc:docMk/>
            <pc:sldMk cId="2328783097" sldId="318"/>
            <ac:picMk id="8" creationId="{F7919DC8-99D3-4C8A-A668-F982D53329E9}"/>
          </ac:picMkLst>
        </pc:picChg>
        <pc:picChg chg="del">
          <ac:chgData name="José Antonio Álvarez Antolínez" userId="bff084b8-8b98-4f88-a07b-7ea84b94cd74" providerId="ADAL" clId="{A97D10F2-4F38-4B60-B126-9D60194CD7A1}" dt="2019-04-26T15:32:08.749" v="7626" actId="478"/>
          <ac:picMkLst>
            <pc:docMk/>
            <pc:sldMk cId="2328783097" sldId="318"/>
            <ac:picMk id="9" creationId="{D030657B-89A0-47B7-AB86-D93D3168D6F3}"/>
          </ac:picMkLst>
        </pc:picChg>
        <pc:picChg chg="add mod ord">
          <ac:chgData name="José Antonio Álvarez Antolínez" userId="bff084b8-8b98-4f88-a07b-7ea84b94cd74" providerId="ADAL" clId="{A97D10F2-4F38-4B60-B126-9D60194CD7A1}" dt="2019-04-26T15:34:47.366" v="7694" actId="164"/>
          <ac:picMkLst>
            <pc:docMk/>
            <pc:sldMk cId="2328783097" sldId="318"/>
            <ac:picMk id="22" creationId="{FE63ECE1-86DF-4C57-B9D3-D621433E71D8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5:41:40.059" v="7719" actId="164"/>
        <pc:sldMkLst>
          <pc:docMk/>
          <pc:sldMk cId="2258281513" sldId="319"/>
        </pc:sldMkLst>
        <pc:grpChg chg="add mod">
          <ac:chgData name="José Antonio Álvarez Antolínez" userId="bff084b8-8b98-4f88-a07b-7ea84b94cd74" providerId="ADAL" clId="{A97D10F2-4F38-4B60-B126-9D60194CD7A1}" dt="2019-04-26T15:41:40.059" v="7719" actId="164"/>
          <ac:grpSpMkLst>
            <pc:docMk/>
            <pc:sldMk cId="2258281513" sldId="319"/>
            <ac:grpSpMk id="6" creationId="{6C5C9413-447B-4B04-A9AC-E4B80958442E}"/>
          </ac:grpSpMkLst>
        </pc:grpChg>
        <pc:grpChg chg="mod">
          <ac:chgData name="José Antonio Álvarez Antolínez" userId="bff084b8-8b98-4f88-a07b-7ea84b94cd74" providerId="ADAL" clId="{A97D10F2-4F38-4B60-B126-9D60194CD7A1}" dt="2019-04-26T15:41:40.059" v="7719" actId="164"/>
          <ac:grpSpMkLst>
            <pc:docMk/>
            <pc:sldMk cId="2258281513" sldId="319"/>
            <ac:grpSpMk id="8" creationId="{EE3E0C68-039E-4D29-8BAA-9B2F4526F855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4-26T15:41:03.677" v="7711"/>
          <ac:graphicFrameMkLst>
            <pc:docMk/>
            <pc:sldMk cId="2258281513" sldId="319"/>
            <ac:graphicFrameMk id="2" creationId="{A70004E8-9CA9-41F4-B045-36CFFAE58BE0}"/>
          </ac:graphicFrameMkLst>
        </pc:graphicFrameChg>
        <pc:picChg chg="add mod ord modCrop">
          <ac:chgData name="José Antonio Álvarez Antolínez" userId="bff084b8-8b98-4f88-a07b-7ea84b94cd74" providerId="ADAL" clId="{A97D10F2-4F38-4B60-B126-9D60194CD7A1}" dt="2019-04-26T15:41:40.059" v="7719" actId="164"/>
          <ac:picMkLst>
            <pc:docMk/>
            <pc:sldMk cId="2258281513" sldId="319"/>
            <ac:picMk id="5" creationId="{BD5B4352-9CD7-4993-8C06-C464D36F7C55}"/>
          </ac:picMkLst>
        </pc:picChg>
        <pc:picChg chg="del">
          <ac:chgData name="José Antonio Álvarez Antolínez" userId="bff084b8-8b98-4f88-a07b-7ea84b94cd74" providerId="ADAL" clId="{A97D10F2-4F38-4B60-B126-9D60194CD7A1}" dt="2019-04-26T15:41:28.060" v="7718" actId="478"/>
          <ac:picMkLst>
            <pc:docMk/>
            <pc:sldMk cId="2258281513" sldId="319"/>
            <ac:picMk id="7" creationId="{B2452D53-2496-48DE-85EC-A0833C202583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5:55:52.379" v="7755" actId="1076"/>
        <pc:sldMkLst>
          <pc:docMk/>
          <pc:sldMk cId="3655944454" sldId="320"/>
        </pc:sldMkLst>
        <pc:spChg chg="mod">
          <ac:chgData name="José Antonio Álvarez Antolínez" userId="bff084b8-8b98-4f88-a07b-7ea84b94cd74" providerId="ADAL" clId="{A97D10F2-4F38-4B60-B126-9D60194CD7A1}" dt="2019-04-26T15:55:45.563" v="7754" actId="1076"/>
          <ac:spMkLst>
            <pc:docMk/>
            <pc:sldMk cId="3655944454" sldId="320"/>
            <ac:spMk id="14" creationId="{F68E4FBF-0866-4C03-8CC5-1C9C2D434481}"/>
          </ac:spMkLst>
        </pc:spChg>
        <pc:spChg chg="mod">
          <ac:chgData name="José Antonio Álvarez Antolínez" userId="bff084b8-8b98-4f88-a07b-7ea84b94cd74" providerId="ADAL" clId="{A97D10F2-4F38-4B60-B126-9D60194CD7A1}" dt="2019-04-26T15:54:39.826" v="7753" actId="164"/>
          <ac:spMkLst>
            <pc:docMk/>
            <pc:sldMk cId="3655944454" sldId="320"/>
            <ac:spMk id="15" creationId="{CD1FE3A4-9F3C-410F-A336-D9EE81AD13AC}"/>
          </ac:spMkLst>
        </pc:spChg>
        <pc:spChg chg="mod">
          <ac:chgData name="José Antonio Álvarez Antolínez" userId="bff084b8-8b98-4f88-a07b-7ea84b94cd74" providerId="ADAL" clId="{A97D10F2-4F38-4B60-B126-9D60194CD7A1}" dt="2019-04-26T15:55:52.379" v="7755" actId="1076"/>
          <ac:spMkLst>
            <pc:docMk/>
            <pc:sldMk cId="3655944454" sldId="320"/>
            <ac:spMk id="18" creationId="{351BB0A5-11F8-4A88-BA96-04D1DDC078EC}"/>
          </ac:spMkLst>
        </pc:spChg>
        <pc:grpChg chg="add mod">
          <ac:chgData name="José Antonio Álvarez Antolínez" userId="bff084b8-8b98-4f88-a07b-7ea84b94cd74" providerId="ADAL" clId="{A97D10F2-4F38-4B60-B126-9D60194CD7A1}" dt="2019-04-26T15:54:39.826" v="7753" actId="164"/>
          <ac:grpSpMkLst>
            <pc:docMk/>
            <pc:sldMk cId="3655944454" sldId="320"/>
            <ac:grpSpMk id="17" creationId="{6DA3A99B-DFA4-4122-8806-F9A5D2EBC772}"/>
          </ac:grpSpMkLst>
        </pc:grpChg>
        <pc:graphicFrameChg chg="add del mod">
          <ac:chgData name="José Antonio Álvarez Antolínez" userId="bff084b8-8b98-4f88-a07b-7ea84b94cd74" providerId="ADAL" clId="{A97D10F2-4F38-4B60-B126-9D60194CD7A1}" dt="2019-04-26T15:52:07.569" v="7725"/>
          <ac:graphicFrameMkLst>
            <pc:docMk/>
            <pc:sldMk cId="3655944454" sldId="320"/>
            <ac:graphicFrameMk id="2" creationId="{4A4F3219-393F-4CF3-B71B-7D4D2CE92A16}"/>
          </ac:graphicFrameMkLst>
        </pc:graphicFrameChg>
        <pc:graphicFrameChg chg="add mod modGraphic">
          <ac:chgData name="José Antonio Álvarez Antolínez" userId="bff084b8-8b98-4f88-a07b-7ea84b94cd74" providerId="ADAL" clId="{A97D10F2-4F38-4B60-B126-9D60194CD7A1}" dt="2019-04-26T15:52:25.507" v="7730" actId="1076"/>
          <ac:graphicFrameMkLst>
            <pc:docMk/>
            <pc:sldMk cId="3655944454" sldId="320"/>
            <ac:graphicFrameMk id="4" creationId="{1E81BBBF-FF25-478B-9E86-122BE95C48C1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5:52:46.372" v="7733"/>
          <ac:graphicFrameMkLst>
            <pc:docMk/>
            <pc:sldMk cId="3655944454" sldId="320"/>
            <ac:graphicFrameMk id="5" creationId="{33D44FE8-918E-457E-9C2E-36C2C2365EF2}"/>
          </ac:graphicFrameMkLst>
        </pc:graphicFrameChg>
        <pc:graphicFrameChg chg="del mod">
          <ac:chgData name="José Antonio Álvarez Antolínez" userId="bff084b8-8b98-4f88-a07b-7ea84b94cd74" providerId="ADAL" clId="{A97D10F2-4F38-4B60-B126-9D60194CD7A1}" dt="2019-04-26T15:52:20.915" v="7729" actId="478"/>
          <ac:graphicFrameMkLst>
            <pc:docMk/>
            <pc:sldMk cId="3655944454" sldId="320"/>
            <ac:graphicFrameMk id="22" creationId="{8B19D246-F85F-4322-8E15-D37BD91A9340}"/>
          </ac:graphicFrameMkLst>
        </pc:graphicFrameChg>
        <pc:picChg chg="add mod ord modCrop">
          <ac:chgData name="José Antonio Álvarez Antolínez" userId="bff084b8-8b98-4f88-a07b-7ea84b94cd74" providerId="ADAL" clId="{A97D10F2-4F38-4B60-B126-9D60194CD7A1}" dt="2019-04-26T15:54:39.826" v="7753" actId="164"/>
          <ac:picMkLst>
            <pc:docMk/>
            <pc:sldMk cId="3655944454" sldId="320"/>
            <ac:picMk id="7" creationId="{5C6C0BC6-D1A6-4B90-826A-8A614A0B6499}"/>
          </ac:picMkLst>
        </pc:picChg>
        <pc:picChg chg="add mod ord modCrop">
          <ac:chgData name="José Antonio Álvarez Antolínez" userId="bff084b8-8b98-4f88-a07b-7ea84b94cd74" providerId="ADAL" clId="{A97D10F2-4F38-4B60-B126-9D60194CD7A1}" dt="2019-04-26T15:54:39.826" v="7753" actId="164"/>
          <ac:picMkLst>
            <pc:docMk/>
            <pc:sldMk cId="3655944454" sldId="320"/>
            <ac:picMk id="9" creationId="{DF04D59C-80C0-4D20-8B1E-9D1800FDAF3C}"/>
          </ac:picMkLst>
        </pc:picChg>
        <pc:picChg chg="del">
          <ac:chgData name="José Antonio Álvarez Antolínez" userId="bff084b8-8b98-4f88-a07b-7ea84b94cd74" providerId="ADAL" clId="{A97D10F2-4F38-4B60-B126-9D60194CD7A1}" dt="2019-04-26T15:53:18.738" v="7741" actId="478"/>
          <ac:picMkLst>
            <pc:docMk/>
            <pc:sldMk cId="3655944454" sldId="320"/>
            <ac:picMk id="10" creationId="{E1DBABAA-1FFB-49C3-ABD2-7E5758A17F39}"/>
          </ac:picMkLst>
        </pc:picChg>
        <pc:picChg chg="add mod ord modCrop">
          <ac:chgData name="José Antonio Álvarez Antolínez" userId="bff084b8-8b98-4f88-a07b-7ea84b94cd74" providerId="ADAL" clId="{A97D10F2-4F38-4B60-B126-9D60194CD7A1}" dt="2019-04-26T15:54:39.826" v="7753" actId="164"/>
          <ac:picMkLst>
            <pc:docMk/>
            <pc:sldMk cId="3655944454" sldId="320"/>
            <ac:picMk id="12" creationId="{A8AFB020-1A0F-42B6-A8B3-6A7523FB9FD7}"/>
          </ac:picMkLst>
        </pc:picChg>
        <pc:picChg chg="del">
          <ac:chgData name="José Antonio Álvarez Antolínez" userId="bff084b8-8b98-4f88-a07b-7ea84b94cd74" providerId="ADAL" clId="{A97D10F2-4F38-4B60-B126-9D60194CD7A1}" dt="2019-04-26T15:53:18.738" v="7741" actId="478"/>
          <ac:picMkLst>
            <pc:docMk/>
            <pc:sldMk cId="3655944454" sldId="320"/>
            <ac:picMk id="13" creationId="{CCBE6372-865D-46F7-B23D-B5B36D801CAF}"/>
          </ac:picMkLst>
        </pc:picChg>
        <pc:picChg chg="del">
          <ac:chgData name="José Antonio Álvarez Antolínez" userId="bff084b8-8b98-4f88-a07b-7ea84b94cd74" providerId="ADAL" clId="{A97D10F2-4F38-4B60-B126-9D60194CD7A1}" dt="2019-04-26T15:53:18.738" v="7741" actId="478"/>
          <ac:picMkLst>
            <pc:docMk/>
            <pc:sldMk cId="3655944454" sldId="320"/>
            <ac:picMk id="16" creationId="{530EF0BF-B38C-420F-908F-7F5A56B02540}"/>
          </ac:picMkLst>
        </pc:picChg>
      </pc:sldChg>
      <pc:sldChg chg="addSp delSp modSp add">
        <pc:chgData name="José Antonio Álvarez Antolínez" userId="bff084b8-8b98-4f88-a07b-7ea84b94cd74" providerId="ADAL" clId="{A97D10F2-4F38-4B60-B126-9D60194CD7A1}" dt="2019-04-26T16:13:24.638" v="7875" actId="1036"/>
        <pc:sldMkLst>
          <pc:docMk/>
          <pc:sldMk cId="2311443247" sldId="321"/>
        </pc:sldMkLst>
        <pc:graphicFrameChg chg="del modGraphic">
          <ac:chgData name="José Antonio Álvarez Antolínez" userId="bff084b8-8b98-4f88-a07b-7ea84b94cd74" providerId="ADAL" clId="{A97D10F2-4F38-4B60-B126-9D60194CD7A1}" dt="2019-04-26T16:12:13.042" v="7852" actId="478"/>
          <ac:graphicFrameMkLst>
            <pc:docMk/>
            <pc:sldMk cId="2311443247" sldId="321"/>
            <ac:graphicFrameMk id="2" creationId="{B23DA7A8-634A-4EE0-8B92-EE5DA9A051E8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6:00:44.611" v="7762"/>
          <ac:graphicFrameMkLst>
            <pc:docMk/>
            <pc:sldMk cId="2311443247" sldId="321"/>
            <ac:graphicFrameMk id="4" creationId="{ED991E73-B461-4B98-8CED-3890F8F510D7}"/>
          </ac:graphicFrameMkLst>
        </pc:graphicFrameChg>
        <pc:graphicFrameChg chg="add del">
          <ac:chgData name="José Antonio Álvarez Antolínez" userId="bff084b8-8b98-4f88-a07b-7ea84b94cd74" providerId="ADAL" clId="{A97D10F2-4F38-4B60-B126-9D60194CD7A1}" dt="2019-04-26T16:00:44.611" v="7762"/>
          <ac:graphicFrameMkLst>
            <pc:docMk/>
            <pc:sldMk cId="2311443247" sldId="321"/>
            <ac:graphicFrameMk id="5" creationId="{36C5C070-467C-4163-BCE2-52EE73D3E791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4-26T16:12:31.344" v="7853" actId="478"/>
          <ac:graphicFrameMkLst>
            <pc:docMk/>
            <pc:sldMk cId="2311443247" sldId="321"/>
            <ac:graphicFrameMk id="6" creationId="{8A0F90C7-27A9-42F1-9D13-94FD0DF030AD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6:11:54.086" v="7847"/>
          <ac:graphicFrameMkLst>
            <pc:docMk/>
            <pc:sldMk cId="2311443247" sldId="321"/>
            <ac:graphicFrameMk id="7" creationId="{717C9E38-BBB8-408A-B9D1-3F18FD21EBFA}"/>
          </ac:graphicFrameMkLst>
        </pc:graphicFrameChg>
        <pc:graphicFrameChg chg="del mod modGraphic">
          <ac:chgData name="José Antonio Álvarez Antolínez" userId="bff084b8-8b98-4f88-a07b-7ea84b94cd74" providerId="ADAL" clId="{A97D10F2-4F38-4B60-B126-9D60194CD7A1}" dt="2019-04-26T16:12:45.529" v="7859" actId="478"/>
          <ac:graphicFrameMkLst>
            <pc:docMk/>
            <pc:sldMk cId="2311443247" sldId="321"/>
            <ac:graphicFrameMk id="8" creationId="{A0EC09B3-5F0F-4371-B001-A675554B93A7}"/>
          </ac:graphicFrameMkLst>
        </pc:graphicFrameChg>
        <pc:graphicFrameChg chg="add mod ord">
          <ac:chgData name="José Antonio Álvarez Antolínez" userId="bff084b8-8b98-4f88-a07b-7ea84b94cd74" providerId="ADAL" clId="{A97D10F2-4F38-4B60-B126-9D60194CD7A1}" dt="2019-04-26T16:12:06.002" v="7850" actId="167"/>
          <ac:graphicFrameMkLst>
            <pc:docMk/>
            <pc:sldMk cId="2311443247" sldId="321"/>
            <ac:graphicFrameMk id="9" creationId="{C83D596F-5C0B-4F43-ADFF-15C6DC346EF5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6:12:31.901" v="7856"/>
          <ac:graphicFrameMkLst>
            <pc:docMk/>
            <pc:sldMk cId="2311443247" sldId="321"/>
            <ac:graphicFrameMk id="10" creationId="{0F8C03D0-E9DF-4F06-A6C8-256200AD537D}"/>
          </ac:graphicFrameMkLst>
        </pc:graphicFrameChg>
        <pc:graphicFrameChg chg="del">
          <ac:chgData name="José Antonio Álvarez Antolínez" userId="bff084b8-8b98-4f88-a07b-7ea84b94cd74" providerId="ADAL" clId="{A97D10F2-4F38-4B60-B126-9D60194CD7A1}" dt="2019-04-26T16:13:04.153" v="7865" actId="478"/>
          <ac:graphicFrameMkLst>
            <pc:docMk/>
            <pc:sldMk cId="2311443247" sldId="321"/>
            <ac:graphicFrameMk id="11" creationId="{05F765EB-CCD7-4509-8398-93807670959B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4-26T16:12:37.446" v="7858" actId="1076"/>
          <ac:graphicFrameMkLst>
            <pc:docMk/>
            <pc:sldMk cId="2311443247" sldId="321"/>
            <ac:graphicFrameMk id="12" creationId="{609DFE19-C52C-4844-9B64-1A1B792FD428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6:12:45.919" v="7862"/>
          <ac:graphicFrameMkLst>
            <pc:docMk/>
            <pc:sldMk cId="2311443247" sldId="321"/>
            <ac:graphicFrameMk id="13" creationId="{F107D42C-76ED-4918-A94C-B5B3BC05CB3D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4-26T16:13:19.028" v="7871" actId="1076"/>
          <ac:graphicFrameMkLst>
            <pc:docMk/>
            <pc:sldMk cId="2311443247" sldId="321"/>
            <ac:graphicFrameMk id="14" creationId="{1667727D-BB99-4D71-8455-60AA804AD5FB}"/>
          </ac:graphicFrameMkLst>
        </pc:graphicFrameChg>
        <pc:graphicFrameChg chg="add del mod">
          <ac:chgData name="José Antonio Álvarez Antolínez" userId="bff084b8-8b98-4f88-a07b-7ea84b94cd74" providerId="ADAL" clId="{A97D10F2-4F38-4B60-B126-9D60194CD7A1}" dt="2019-04-26T16:13:04.493" v="7868"/>
          <ac:graphicFrameMkLst>
            <pc:docMk/>
            <pc:sldMk cId="2311443247" sldId="321"/>
            <ac:graphicFrameMk id="15" creationId="{B7873634-7707-4BBA-8E80-C0B95A062A18}"/>
          </ac:graphicFrameMkLst>
        </pc:graphicFrameChg>
        <pc:graphicFrameChg chg="add mod">
          <ac:chgData name="José Antonio Álvarez Antolínez" userId="bff084b8-8b98-4f88-a07b-7ea84b94cd74" providerId="ADAL" clId="{A97D10F2-4F38-4B60-B126-9D60194CD7A1}" dt="2019-04-26T16:13:24.638" v="7875" actId="1036"/>
          <ac:graphicFrameMkLst>
            <pc:docMk/>
            <pc:sldMk cId="2311443247" sldId="321"/>
            <ac:graphicFrameMk id="16" creationId="{615BD0B2-6E4E-4BC7-915B-A185A0655FD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4CC2D-D9A0-4176-BA49-268A2CF7C037}" type="datetimeFigureOut">
              <a:rPr lang="nl-NL" smtClean="0"/>
              <a:t>26-4-2019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A29B1-0419-4E0F-89C7-F85FE8714B3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534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Do we have a plot with waves?</a:t>
            </a:r>
          </a:p>
          <a:p>
            <a:r>
              <a:rPr lang="en-US" dirty="0"/>
              <a:t>SAW: Standalone WAM</a:t>
            </a:r>
          </a:p>
          <a:p>
            <a:r>
              <a:rPr lang="en-US" dirty="0"/>
              <a:t>0.1x0.1 = 11kmx11km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 98°W to 45°E and 9°N to 88°N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ECMWF Integrated Forecasting System (IFS) cycle 43r3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ECMWF and is achieved by setting a long period 0h forecast with analysis forcing forecast in the end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ERA5 is run in ETOPO2</a:t>
            </a:r>
            <a:endParaRPr lang="en-US" dirty="0"/>
          </a:p>
          <a:p>
            <a:r>
              <a:rPr lang="en-US" dirty="0"/>
              <a:t>SAW no data assimilation/calibration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6202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MSL Mean Sea Level LAT lowest astronomical tide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690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56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9567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2338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4276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3875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6396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268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170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29B1-0419-4E0F-89C7-F85FE8714B39}" type="slidenum">
              <a:rPr lang="nl-NL" smtClean="0"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021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1" y="-10925"/>
            <a:ext cx="3098105" cy="6926696"/>
            <a:chOff x="-2988840" y="-681190"/>
            <a:chExt cx="2323579" cy="5195022"/>
          </a:xfrm>
        </p:grpSpPr>
        <p:pic>
          <p:nvPicPr>
            <p:cNvPr id="34" name="Picture 2" descr="S:\F15015_Copernicus\3_Work\330_Work-in-process\SC4_BackgroundMat\Visual_ID\Photos\Climate_change_ThinkstockPhotos-147656737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9"/>
            <a:stretch/>
          </p:blipFill>
          <p:spPr bwMode="auto">
            <a:xfrm>
              <a:off x="-2988840" y="-668610"/>
              <a:ext cx="2323578" cy="5181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/>
            <p:cNvSpPr/>
            <p:nvPr userDrawn="1"/>
          </p:nvSpPr>
          <p:spPr>
            <a:xfrm>
              <a:off x="-2978397" y="-681190"/>
              <a:ext cx="2313136" cy="518479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4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-2988840" y="-667227"/>
              <a:ext cx="2323578" cy="518105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56939" y="313343"/>
            <a:ext cx="10425461" cy="370052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2400" b="0" spc="93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849397" y="932723"/>
            <a:ext cx="9733004" cy="509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09600" y="6571686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57168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571686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42" name="Straight Connector 41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015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74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257300" y="932723"/>
            <a:ext cx="10325101" cy="509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09600" y="6571686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57168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571686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13343"/>
            <a:ext cx="10425461" cy="370052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2400" b="0" spc="93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53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1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3469846" y="3429335"/>
            <a:ext cx="6237717" cy="747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733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/>
          </p:nvPr>
        </p:nvSpPr>
        <p:spPr>
          <a:xfrm>
            <a:off x="3469846" y="4197085"/>
            <a:ext cx="6240693" cy="153617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42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36715" y="1600939"/>
            <a:ext cx="4320480" cy="36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6240800"/>
            <a:ext cx="1025637" cy="374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S:\F15015_Copernicus\3_Work\330_Work-in-process\SC4_BackgroundMat\PPT\item Copernicus\logo-ce-horizontal-en-negatif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2" y="6200011"/>
            <a:ext cx="1527441" cy="40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8"/>
          <a:stretch/>
        </p:blipFill>
        <p:spPr bwMode="auto">
          <a:xfrm>
            <a:off x="9721850" y="-15023"/>
            <a:ext cx="2470151" cy="688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829139" y="4715239"/>
            <a:ext cx="192021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bg1"/>
                </a:solidFill>
              </a:rPr>
              <a:t>Climate</a:t>
            </a:r>
            <a:r>
              <a:rPr lang="es-ES" sz="1467" b="0" baseline="0" dirty="0">
                <a:solidFill>
                  <a:schemeClr val="bg1"/>
                </a:solidFill>
              </a:rPr>
              <a:t> </a:t>
            </a:r>
            <a:r>
              <a:rPr lang="es-ES" sz="1467" b="0" dirty="0" err="1">
                <a:solidFill>
                  <a:schemeClr val="bg1"/>
                </a:solidFill>
              </a:rPr>
              <a:t>Change</a:t>
            </a:r>
            <a:endParaRPr lang="en-US" sz="1467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24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829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5829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13343"/>
            <a:ext cx="10425461" cy="370052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2400" b="0" spc="93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Picture 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3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206" y="836712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9456" y="1604797"/>
            <a:ext cx="5386917" cy="4521365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3974" y="836712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3225" y="1604797"/>
            <a:ext cx="5389033" cy="4521365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13343"/>
            <a:ext cx="10425461" cy="370052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2400" b="0" spc="93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7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1" y="-10925"/>
            <a:ext cx="3098105" cy="6926696"/>
            <a:chOff x="-2988840" y="-681190"/>
            <a:chExt cx="2323579" cy="5195022"/>
          </a:xfrm>
        </p:grpSpPr>
        <p:pic>
          <p:nvPicPr>
            <p:cNvPr id="19" name="Picture 2" descr="S:\F15015_Copernicus\3_Work\330_Work-in-process\SC4_BackgroundMat\Visual_ID\Photos\Climate_change_ThinkstockPhotos-147656737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9"/>
            <a:stretch/>
          </p:blipFill>
          <p:spPr bwMode="auto">
            <a:xfrm>
              <a:off x="-2988840" y="-668610"/>
              <a:ext cx="2323578" cy="5181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-2978397" y="-681190"/>
              <a:ext cx="2313136" cy="518479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4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2988840" y="-667227"/>
              <a:ext cx="2323578" cy="518105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13343"/>
            <a:ext cx="10425461" cy="370052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2400" b="0" spc="93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24" name="Straight Connector 23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39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1" y="-10925"/>
            <a:ext cx="3098105" cy="6926696"/>
            <a:chOff x="-2988840" y="-681190"/>
            <a:chExt cx="2323579" cy="5195022"/>
          </a:xfrm>
        </p:grpSpPr>
        <p:pic>
          <p:nvPicPr>
            <p:cNvPr id="21" name="Picture 2" descr="S:\F15015_Copernicus\3_Work\330_Work-in-process\SC4_BackgroundMat\Visual_ID\Photos\Climate_change_ThinkstockPhotos-147656737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9"/>
            <a:stretch/>
          </p:blipFill>
          <p:spPr bwMode="auto">
            <a:xfrm>
              <a:off x="-2988840" y="-668610"/>
              <a:ext cx="2323578" cy="5181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 userDrawn="1"/>
          </p:nvSpPr>
          <p:spPr>
            <a:xfrm>
              <a:off x="-2978397" y="-681190"/>
              <a:ext cx="2313136" cy="518479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4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-2988840" y="-667227"/>
              <a:ext cx="2323578" cy="518105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874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005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874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43339" y="27779"/>
            <a:ext cx="1171511" cy="6572823"/>
            <a:chOff x="164975" y="20834"/>
            <a:chExt cx="878633" cy="4929617"/>
          </a:xfrm>
        </p:grpSpPr>
        <p:cxnSp>
          <p:nvCxnSpPr>
            <p:cNvPr id="23" name="Straight Connector 2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164975" y="614834"/>
              <a:ext cx="878633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67" b="0" dirty="0" err="1">
                  <a:solidFill>
                    <a:srgbClr val="941333"/>
                  </a:solidFill>
                </a:rPr>
                <a:t>Climate</a:t>
              </a:r>
              <a:endParaRPr lang="es-ES" sz="1467" b="0" dirty="0">
                <a:solidFill>
                  <a:srgbClr val="941333"/>
                </a:solidFill>
              </a:endParaRPr>
            </a:p>
            <a:p>
              <a:r>
                <a:rPr lang="es-ES" sz="1467" b="0" dirty="0" err="1">
                  <a:solidFill>
                    <a:srgbClr val="941333"/>
                  </a:solidFill>
                </a:rPr>
                <a:t>Change</a:t>
              </a:r>
              <a:endParaRPr lang="en-US" sz="1467" b="0" dirty="0">
                <a:solidFill>
                  <a:srgbClr val="941333"/>
                </a:solidFill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32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7756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7756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57756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29" y="6147018"/>
            <a:ext cx="2717195" cy="54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4" y="6202498"/>
            <a:ext cx="1566863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9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1219170" rtl="0" eaLnBrk="1" latinLnBrk="0" hangingPunct="1">
        <a:spcBef>
          <a:spcPct val="0"/>
        </a:spcBef>
        <a:buNone/>
        <a:defRPr sz="42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3"/>
          </p:nvPr>
        </p:nvSpPr>
        <p:spPr>
          <a:xfrm>
            <a:off x="3812583" y="4197085"/>
            <a:ext cx="5897956" cy="1536171"/>
          </a:xfrm>
        </p:spPr>
        <p:txBody>
          <a:bodyPr/>
          <a:lstStyle/>
          <a:p>
            <a:endParaRPr lang="en-GB" dirty="0"/>
          </a:p>
          <a:p>
            <a:r>
              <a:rPr lang="en-U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C3S_422_Lot2_Deltares - European Services : </a:t>
            </a:r>
            <a:r>
              <a:rPr lang="en-GB" sz="3600" b="1" dirty="0"/>
              <a:t>North Sea Use Case</a:t>
            </a:r>
            <a:endParaRPr lang="nl-NL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28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NORTH SEA USE CASE </a:t>
            </a:r>
            <a:r>
              <a:rPr lang="en-GB" dirty="0"/>
              <a:t>	</a:t>
            </a:r>
            <a:r>
              <a:rPr lang="en-GB" b="1" dirty="0"/>
              <a:t>The Dutch Coast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76A45D6-5009-472A-AD60-7200180B1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4441" y="937998"/>
            <a:ext cx="4414365" cy="51233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A8713F-F9FB-4FB8-BC41-BADF3778F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904" y="1319113"/>
            <a:ext cx="3337583" cy="4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5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CONTENT</a:t>
            </a:r>
            <a:r>
              <a:rPr lang="en-GB" dirty="0">
                <a:solidFill>
                  <a:prstClr val="white"/>
                </a:solidFill>
              </a:rPr>
              <a:t>			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397" y="932723"/>
            <a:ext cx="9733004" cy="50974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r>
              <a:rPr lang="en-GB" dirty="0"/>
              <a:t>Tier 1 Datasets. Waves &amp; Water Levels</a:t>
            </a:r>
          </a:p>
          <a:p>
            <a:endParaRPr lang="en-GB" dirty="0"/>
          </a:p>
          <a:p>
            <a:r>
              <a:rPr lang="en-GB" dirty="0"/>
              <a:t>Motivation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Modelling activities &amp; Climate Impact</a:t>
            </a:r>
          </a:p>
          <a:p>
            <a:endParaRPr lang="en-GB" dirty="0"/>
          </a:p>
          <a:p>
            <a:r>
              <a:rPr lang="en-GB" dirty="0"/>
              <a:t>Conclusions</a:t>
            </a:r>
          </a:p>
          <a:p>
            <a:endParaRPr lang="en-GB" b="1" dirty="0"/>
          </a:p>
          <a:p>
            <a:pPr lvl="1"/>
            <a:endParaRPr lang="en-GB" b="1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8" name="Picture 7" descr="http://lms.seos-project.eu/learning_modules/marinepollution/images/pan_european_marine_ecosystems.jpg">
            <a:extLst>
              <a:ext uri="{FF2B5EF4-FFF2-40B4-BE49-F238E27FC236}">
                <a16:creationId xmlns:a16="http://schemas.microsoft.com/office/drawing/2014/main" id="{50712065-BDF8-4EE0-8152-C7EB3F006E0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519" y="2288540"/>
            <a:ext cx="2810510" cy="2280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178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xes para oyster waden sea">
            <a:extLst>
              <a:ext uri="{FF2B5EF4-FFF2-40B4-BE49-F238E27FC236}">
                <a16:creationId xmlns:a16="http://schemas.microsoft.com/office/drawing/2014/main" id="{A8AC15E8-7EBA-4814-BEB5-FB442E319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387" y="3767504"/>
            <a:ext cx="3443124" cy="229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D73717-7C7A-4F81-905D-CE6533F3F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3193" y="793539"/>
            <a:ext cx="2705100" cy="16859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MOTIVATION</a:t>
            </a:r>
            <a:r>
              <a:rPr lang="en-GB" dirty="0"/>
              <a:t>					</a:t>
            </a:r>
            <a:r>
              <a:rPr lang="en-GB" sz="1400" b="1" spc="0" dirty="0"/>
              <a:t>North Sea use case</a:t>
            </a:r>
            <a:endParaRPr lang="en-GB" b="1" spc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397" y="932723"/>
            <a:ext cx="9733004" cy="5097431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63CCB0-BC62-4E1C-BD84-C0C48D1C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767" y="3562767"/>
            <a:ext cx="3147672" cy="2248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37432" y="5469117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upload.wikimedia.org/wikipedia/commons/thumb/c/cf/Prinses_Amalia_windmolenpark_4.jpg/220px-Prinses_Amalia_windmolenpark_4.jpg">
            <a:extLst>
              <a:ext uri="{FF2B5EF4-FFF2-40B4-BE49-F238E27FC236}">
                <a16:creationId xmlns:a16="http://schemas.microsoft.com/office/drawing/2014/main" id="{FE6C1D12-9F69-4A52-8CAB-846E019C3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038" y="3763271"/>
            <a:ext cx="3155682" cy="209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9271438" y="5516321"/>
            <a:ext cx="2755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6CBEF4-E0A1-48A6-AAB5-7C1BA4A42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949" y="1268926"/>
            <a:ext cx="3810000" cy="25431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1AB4F0-1483-46B7-84FB-7CC97A00C9F8}"/>
              </a:ext>
            </a:extLst>
          </p:cNvPr>
          <p:cNvSpPr txBox="1"/>
          <p:nvPr/>
        </p:nvSpPr>
        <p:spPr>
          <a:xfrm>
            <a:off x="6209635" y="3049653"/>
            <a:ext cx="1228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Zandmotor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8/82/Watersnoodramp_1953.jpg/220px-Watersnoodramp_1953.jpg">
            <a:extLst>
              <a:ext uri="{FF2B5EF4-FFF2-40B4-BE49-F238E27FC236}">
                <a16:creationId xmlns:a16="http://schemas.microsoft.com/office/drawing/2014/main" id="{7CAAE642-FA86-435C-AC1F-65063BF7E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079" y="793539"/>
            <a:ext cx="3169096" cy="25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6613F2-52D7-4811-AD82-602DCB781486}"/>
              </a:ext>
            </a:extLst>
          </p:cNvPr>
          <p:cNvSpPr txBox="1"/>
          <p:nvPr/>
        </p:nvSpPr>
        <p:spPr>
          <a:xfrm>
            <a:off x="1448079" y="2994907"/>
            <a:ext cx="288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Zuid-</a:t>
            </a:r>
            <a:r>
              <a:rPr lang="en-US" dirty="0" err="1">
                <a:solidFill>
                  <a:schemeClr val="bg1"/>
                </a:solidFill>
              </a:rPr>
              <a:t>Beveland</a:t>
            </a:r>
            <a:r>
              <a:rPr lang="en-US" dirty="0">
                <a:solidFill>
                  <a:schemeClr val="bg1"/>
                </a:solidFill>
              </a:rPr>
              <a:t>, flood of 1953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D9FDB3-A4AD-4CF6-B0DF-CB9ADFFBB5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6249" y="2297788"/>
            <a:ext cx="2857500" cy="1600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45F50E-FA8E-4763-93D1-1091AACB5F75}"/>
              </a:ext>
            </a:extLst>
          </p:cNvPr>
          <p:cNvSpPr txBox="1"/>
          <p:nvPr/>
        </p:nvSpPr>
        <p:spPr>
          <a:xfrm>
            <a:off x="9718556" y="2294202"/>
            <a:ext cx="187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Port of Rotterdam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0B7C57-A14B-42D6-A651-36340242C5C1}"/>
              </a:ext>
            </a:extLst>
          </p:cNvPr>
          <p:cNvSpPr txBox="1"/>
          <p:nvPr/>
        </p:nvSpPr>
        <p:spPr>
          <a:xfrm>
            <a:off x="4083387" y="912628"/>
            <a:ext cx="22830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Defense / Protection</a:t>
            </a:r>
            <a:endParaRPr lang="nl-NL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1CFC2D-7B6F-4650-AD17-A6B20FE0B75C}"/>
              </a:ext>
            </a:extLst>
          </p:cNvPr>
          <p:cNvSpPr txBox="1"/>
          <p:nvPr/>
        </p:nvSpPr>
        <p:spPr>
          <a:xfrm>
            <a:off x="8373102" y="3614985"/>
            <a:ext cx="22830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Economic</a:t>
            </a:r>
            <a:endParaRPr lang="nl-NL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E7C0C8-D148-45B2-96C4-7785DB413C57}"/>
              </a:ext>
            </a:extLst>
          </p:cNvPr>
          <p:cNvSpPr txBox="1"/>
          <p:nvPr/>
        </p:nvSpPr>
        <p:spPr>
          <a:xfrm>
            <a:off x="3397112" y="3462310"/>
            <a:ext cx="13423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Recreation</a:t>
            </a:r>
            <a:endParaRPr lang="nl-NL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24DBD1-4957-4939-B110-2F3D78203DD7}"/>
              </a:ext>
            </a:extLst>
          </p:cNvPr>
          <p:cNvSpPr txBox="1"/>
          <p:nvPr/>
        </p:nvSpPr>
        <p:spPr>
          <a:xfrm>
            <a:off x="5273387" y="3635184"/>
            <a:ext cx="28789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Ecosystem / Environmental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23190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DATASETS: Waves</a:t>
            </a:r>
            <a:r>
              <a:rPr lang="en-GB" dirty="0">
                <a:solidFill>
                  <a:prstClr val="white"/>
                </a:solidFill>
              </a:rPr>
              <a:t>	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3" name="Picture 22" descr="P:\11200665-c3s-codec\3_Wave\04_WAM\pro_output\scripts\batSAWv2.png">
            <a:extLst>
              <a:ext uri="{FF2B5EF4-FFF2-40B4-BE49-F238E27FC236}">
                <a16:creationId xmlns:a16="http://schemas.microsoft.com/office/drawing/2014/main" id="{5B1009B7-1D57-4217-AA1B-B2669E07FE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t="2999" r="4096" b="7021"/>
          <a:stretch/>
        </p:blipFill>
        <p:spPr bwMode="auto">
          <a:xfrm>
            <a:off x="1156939" y="778683"/>
            <a:ext cx="4591665" cy="32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 descr="P:\11200665-c3s-codec\3_Wave\04_WAM\pro_output\scripts\output\valscatter_LEG.png">
            <a:extLst>
              <a:ext uri="{FF2B5EF4-FFF2-40B4-BE49-F238E27FC236}">
                <a16:creationId xmlns:a16="http://schemas.microsoft.com/office/drawing/2014/main" id="{6B501FA8-D542-4104-BECA-F25C2AA55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879" y="2671981"/>
            <a:ext cx="4940354" cy="370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C:\Users\caires\AppData\Local\Microsoft\Windows\Temporary Internet Files\Content.Word\bathy_diff_SAW_ERA5_1.gif">
            <a:extLst>
              <a:ext uri="{FF2B5EF4-FFF2-40B4-BE49-F238E27FC236}">
                <a16:creationId xmlns:a16="http://schemas.microsoft.com/office/drawing/2014/main" id="{4DA45049-1F00-4131-A177-589FCB7EDF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6"/>
          <a:stretch/>
        </p:blipFill>
        <p:spPr bwMode="auto">
          <a:xfrm>
            <a:off x="768511" y="4080641"/>
            <a:ext cx="3961065" cy="20678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0CB9A4-AD98-4306-8702-3503E04562FC}"/>
              </a:ext>
            </a:extLst>
          </p:cNvPr>
          <p:cNvSpPr/>
          <p:nvPr/>
        </p:nvSpPr>
        <p:spPr>
          <a:xfrm>
            <a:off x="6049954" y="1040911"/>
            <a:ext cx="233255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(2041-2100)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(2041-2100)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7A589A-7681-4FB9-89EC-591C5777F2F2}"/>
                  </a:ext>
                </a:extLst>
              </p:cNvPr>
              <p:cNvSpPr/>
              <p:nvPr/>
            </p:nvSpPr>
            <p:spPr>
              <a:xfrm>
                <a:off x="8538873" y="887604"/>
                <a:ext cx="3591804" cy="1969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spcAft>
                    <a:spcPts val="0"/>
                  </a:spcAft>
                </a:pPr>
                <a:r>
                  <a:rPr lang="en-GB" sz="1400" b="1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SAW @ 0.1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en-GB" sz="1400" b="1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X0.1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en-GB" sz="1400" b="1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1h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Etopo1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Model ECMWF IFS cycle 43r3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Physics ST4 (</a:t>
                </a:r>
                <a:r>
                  <a:rPr lang="en-GB" sz="1400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Ardhuin</a:t>
                </a: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et al., 2010)</a:t>
                </a:r>
              </a:p>
              <a:p>
                <a:pPr marL="285750" indent="-285750" algn="just"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GCM / ERA5 winds and ice-coverage @0.3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endParaRPr lang="en-US" sz="1400" b="1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SWH, PP1D, MP1, MWD, WDW</a:t>
                </a:r>
                <a:endParaRPr lang="en-US" sz="1400" b="1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Validation 2010-2016 </a:t>
                </a:r>
                <a:r>
                  <a:rPr lang="en-GB" sz="1400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obs</a:t>
                </a: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and ERA5</a:t>
                </a:r>
              </a:p>
              <a:p>
                <a:pPr marL="285750" indent="-285750" algn="just">
                  <a:buFontTx/>
                  <a:buChar char="-"/>
                </a:pPr>
                <a:endParaRPr lang="en-GB" sz="1200" dirty="0"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endParaRPr lang="nl-NL" sz="1200" dirty="0">
                  <a:latin typeface="Cambria" panose="020405030504060302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7A589A-7681-4FB9-89EC-591C5777F2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873" y="887604"/>
                <a:ext cx="3591804" cy="1969770"/>
              </a:xfrm>
              <a:prstGeom prst="rect">
                <a:avLst/>
              </a:prstGeom>
              <a:blipFill>
                <a:blip r:embed="rId6"/>
                <a:stretch>
                  <a:fillRect l="-679" t="-61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6BB51ECA-276E-41AE-ABB5-44765713CA08}"/>
              </a:ext>
            </a:extLst>
          </p:cNvPr>
          <p:cNvSpPr/>
          <p:nvPr/>
        </p:nvSpPr>
        <p:spPr>
          <a:xfrm>
            <a:off x="2642908" y="5548232"/>
            <a:ext cx="181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Etopo1</a:t>
            </a:r>
            <a:r>
              <a:rPr lang="en-GB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vs Etopo2</a:t>
            </a:r>
            <a:endParaRPr lang="nl-N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4814BC-51F1-48F6-92AE-6848CB2BAF0C}"/>
              </a:ext>
            </a:extLst>
          </p:cNvPr>
          <p:cNvSpPr/>
          <p:nvPr/>
        </p:nvSpPr>
        <p:spPr>
          <a:xfrm>
            <a:off x="2187217" y="2676213"/>
            <a:ext cx="1482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98°W to 45°E </a:t>
            </a:r>
          </a:p>
          <a:p>
            <a:r>
              <a:rPr lang="en-US" b="1" dirty="0">
                <a:solidFill>
                  <a:schemeClr val="bg1"/>
                </a:solidFill>
              </a:rPr>
              <a:t>9°N to 88°N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928543-7336-484A-94C1-FAA4FD1310E2}"/>
              </a:ext>
            </a:extLst>
          </p:cNvPr>
          <p:cNvSpPr/>
          <p:nvPr/>
        </p:nvSpPr>
        <p:spPr>
          <a:xfrm>
            <a:off x="3561035" y="6438826"/>
            <a:ext cx="4977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Jean </a:t>
            </a:r>
            <a:r>
              <a:rPr lang="en-GB" sz="1600" b="1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Bidlot</a:t>
            </a:r>
            <a:r>
              <a:rPr lang="en-GB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&amp; Sofia Caires &amp; </a:t>
            </a:r>
            <a:r>
              <a:rPr lang="en-GB" sz="1600" b="1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Amaury</a:t>
            </a:r>
            <a:r>
              <a:rPr lang="en-GB" sz="1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Camarena Calderon</a:t>
            </a:r>
          </a:p>
        </p:txBody>
      </p:sp>
    </p:spTree>
    <p:extLst>
      <p:ext uri="{BB962C8B-B14F-4D97-AF65-F5344CB8AC3E}">
        <p14:creationId xmlns:p14="http://schemas.microsoft.com/office/powerpoint/2010/main" val="366053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DATASETS: Water Levels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0CB9A4-AD98-4306-8702-3503E04562FC}"/>
              </a:ext>
            </a:extLst>
          </p:cNvPr>
          <p:cNvSpPr/>
          <p:nvPr/>
        </p:nvSpPr>
        <p:spPr>
          <a:xfrm>
            <a:off x="4601979" y="1153373"/>
            <a:ext cx="273042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 + SLR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 + SLR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1" name="Picture 10" descr="P:\11200665-c3s-codec\2_Hydro\Calib_Valid\r2012m_periodicAtm_tidalVal_foufixed\output\M2_0h_cotidal_f0.98327_NorthSea.png">
            <a:extLst>
              <a:ext uri="{FF2B5EF4-FFF2-40B4-BE49-F238E27FC236}">
                <a16:creationId xmlns:a16="http://schemas.microsoft.com/office/drawing/2014/main" id="{E866A8E0-E642-440B-B8FD-EBDBC72DCF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2885"/>
          <a:stretch/>
        </p:blipFill>
        <p:spPr bwMode="auto">
          <a:xfrm>
            <a:off x="4283937" y="3209585"/>
            <a:ext cx="3048469" cy="3337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P:\11200665-c3s-codec\2_Hydro\Calib_Valid\r2012m_periodicAtm_tidalVal_new\Stcs_01012012_01012013_CMEMS\fig_standard_deviation.png">
            <a:extLst>
              <a:ext uri="{FF2B5EF4-FFF2-40B4-BE49-F238E27FC236}">
                <a16:creationId xmlns:a16="http://schemas.microsoft.com/office/drawing/2014/main" id="{CE5A6D01-12C4-4725-A304-6418B56A90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" t="5948" r="7191" b="2974"/>
          <a:stretch/>
        </p:blipFill>
        <p:spPr bwMode="auto">
          <a:xfrm>
            <a:off x="7776102" y="3723224"/>
            <a:ext cx="2894474" cy="23103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D0FC51-FE3B-4C2A-8C0D-190D4312008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33" y="1256451"/>
            <a:ext cx="3228534" cy="27958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58F8628-3D24-478F-89AC-61AD4887A5B1}"/>
                  </a:ext>
                </a:extLst>
              </p:cNvPr>
              <p:cNvSpPr/>
              <p:nvPr/>
            </p:nvSpPr>
            <p:spPr>
              <a:xfrm>
                <a:off x="7497758" y="942553"/>
                <a:ext cx="4471992" cy="2616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spcAft>
                    <a:spcPts val="0"/>
                  </a:spcAft>
                </a:pPr>
                <a:r>
                  <a:rPr lang="en-GB" sz="1400" b="1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GTSMv3.0 @ tri max25km min1.25km, 1h </a:t>
                </a:r>
                <a:r>
                  <a:rPr lang="en-GB" sz="1400" b="1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vel</a:t>
                </a:r>
                <a:r>
                  <a:rPr lang="en-GB" sz="1400" b="1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10min </a:t>
                </a:r>
                <a:r>
                  <a:rPr lang="en-GB" sz="1400" b="1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elev</a:t>
                </a:r>
                <a:endParaRPr lang="en-GB" sz="1400" b="1" dirty="0"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endParaRPr lang="en-GB" sz="1400" b="1" dirty="0"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EMODnet</a:t>
                </a: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~250m (GEBCO 30arcsec&amp;Bedmap2)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MSL-LAT correction with DCSMv6 (FES2012)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Model ECMWF IFS cycle 43r3</a:t>
                </a: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Barotropic, self attraction, loading, bottom friction stress, internal wave drag stress</a:t>
                </a:r>
              </a:p>
              <a:p>
                <a:pPr marL="285750" indent="-285750" algn="just"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Tidal potential, GCM / ERA5 winds and SLP @0.3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endParaRPr lang="en-US" sz="1400" b="1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en-US" sz="1400" dirty="0" err="1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WaterLevel</a:t>
                </a:r>
                <a:r>
                  <a:rPr lang="en-US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Astronomical Tide, Surge</a:t>
                </a:r>
                <a:endParaRPr lang="en-US" sz="1400" b="1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en-GB" sz="1400" dirty="0"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Validation Surges 2012</a:t>
                </a:r>
              </a:p>
              <a:p>
                <a:pPr marL="285750" indent="-285750" algn="just">
                  <a:buFontTx/>
                  <a:buChar char="-"/>
                </a:pPr>
                <a:endParaRPr lang="en-GB" sz="1200" dirty="0"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Tx/>
                  <a:buChar char="-"/>
                </a:pPr>
                <a:endParaRPr lang="nl-NL" sz="1200" dirty="0">
                  <a:latin typeface="Cambria" panose="020405030504060302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58F8628-3D24-478F-89AC-61AD4887A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758" y="942553"/>
                <a:ext cx="4471992" cy="2616101"/>
              </a:xfrm>
              <a:prstGeom prst="rect">
                <a:avLst/>
              </a:prstGeom>
              <a:blipFill>
                <a:blip r:embed="rId6"/>
                <a:stretch>
                  <a:fillRect l="-545" t="-466" r="-27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506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939" y="936151"/>
            <a:ext cx="10683879" cy="5097431"/>
          </a:xfrm>
        </p:spPr>
        <p:txBody>
          <a:bodyPr>
            <a:normAutofit lnSpcReduction="10000"/>
          </a:bodyPr>
          <a:lstStyle/>
          <a:p>
            <a:pPr marL="4876678" lvl="8" indent="0">
              <a:buNone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	QUESTIONS?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Mean Regime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(every day loadings)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Potential sediment transport?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‘Equilibrium’ shoreline orientation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Port operability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Potential wave and tidal power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Navigation 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Tidal regulation</a:t>
            </a:r>
            <a:endParaRPr lang="en-GB" dirty="0"/>
          </a:p>
          <a:p>
            <a:pPr lvl="1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Extreme Regime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(exceptional loadings)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Dune design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Flooding protection (dunes, dikes,…)</a:t>
            </a:r>
          </a:p>
          <a:p>
            <a:pPr lvl="2"/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Overwash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frequency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Structural Design (ports,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groynes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wind farms, …)</a:t>
            </a:r>
          </a:p>
          <a:p>
            <a:pPr lvl="1"/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0E872-8CB7-48AB-93B4-50B55E0E1854}"/>
              </a:ext>
            </a:extLst>
          </p:cNvPr>
          <p:cNvSpPr/>
          <p:nvPr/>
        </p:nvSpPr>
        <p:spPr>
          <a:xfrm>
            <a:off x="2895600" y="62863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Pérez, J., Méndez, F. J., Menéndez, M., &amp; </a:t>
            </a:r>
            <a:r>
              <a:rPr lang="en-US" sz="900" dirty="0" err="1">
                <a:solidFill>
                  <a:srgbClr val="000000"/>
                </a:solidFill>
                <a:latin typeface="Calibri" panose="020F0502020204030204" pitchFamily="34" charset="0"/>
              </a:rPr>
              <a:t>Losada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, I. J. (2014a). ESTELA: A method for evaluating the source and travel time of the wave energy reaching a local area.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Ocean Dynamics, 64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(8), 1181-1191. </a:t>
            </a:r>
            <a:r>
              <a:rPr lang="en-US" sz="900" dirty="0" err="1">
                <a:solidFill>
                  <a:srgbClr val="000000"/>
                </a:solidFill>
                <a:latin typeface="Calibri" panose="020F0502020204030204" pitchFamily="34" charset="0"/>
              </a:rPr>
              <a:t>doi:DOI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 10.1007/s10236-014-0740-7 </a:t>
            </a:r>
            <a:endParaRPr lang="nl-NL" sz="900" dirty="0"/>
          </a:p>
        </p:txBody>
      </p:sp>
      <p:sp>
        <p:nvSpPr>
          <p:cNvPr id="5" name="AutoShape 2" descr="https://im-1.msw.ms/eengine/uploads/content_image/northsea.png">
            <a:extLst>
              <a:ext uri="{FF2B5EF4-FFF2-40B4-BE49-F238E27FC236}">
                <a16:creationId xmlns:a16="http://schemas.microsoft.com/office/drawing/2014/main" id="{F2140168-485C-488D-ADEE-85B3C83ED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52804A-F93E-455E-83F7-E9AFD01EC990}"/>
              </a:ext>
            </a:extLst>
          </p:cNvPr>
          <p:cNvSpPr/>
          <p:nvPr/>
        </p:nvSpPr>
        <p:spPr>
          <a:xfrm>
            <a:off x="4876276" y="1754045"/>
            <a:ext cx="6373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678" lvl="8" indent="0" algn="ctr">
              <a:buNone/>
            </a:pP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PAST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7E093E-0E40-416A-A7B2-85B5D8ED61C0}"/>
              </a:ext>
            </a:extLst>
          </p:cNvPr>
          <p:cNvSpPr/>
          <p:nvPr/>
        </p:nvSpPr>
        <p:spPr>
          <a:xfrm>
            <a:off x="4876276" y="3051426"/>
            <a:ext cx="71131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678" lvl="8" indent="0" algn="ctr">
              <a:buNone/>
            </a:pP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PRESENT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02F207-ACE3-4009-AA8F-68D7D6D28A4C}"/>
              </a:ext>
            </a:extLst>
          </p:cNvPr>
          <p:cNvSpPr/>
          <p:nvPr/>
        </p:nvSpPr>
        <p:spPr>
          <a:xfrm>
            <a:off x="4801976" y="4348807"/>
            <a:ext cx="71131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76678" lvl="8" indent="0" algn="ctr">
              <a:buNone/>
            </a:pP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FUTURE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1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814" y="936151"/>
            <a:ext cx="9733004" cy="5097431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24B766-8333-4346-8DE8-D2B094062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78" y="824418"/>
            <a:ext cx="5379400" cy="60309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0D76C0-60FD-4B3E-B0C4-944665331934}"/>
              </a:ext>
            </a:extLst>
          </p:cNvPr>
          <p:cNvSpPr/>
          <p:nvPr/>
        </p:nvSpPr>
        <p:spPr>
          <a:xfrm>
            <a:off x="6479420" y="1099697"/>
            <a:ext cx="512257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724EBF-04AA-4579-A887-DBEC9C95806D}"/>
              </a:ext>
            </a:extLst>
          </p:cNvPr>
          <p:cNvSpPr/>
          <p:nvPr/>
        </p:nvSpPr>
        <p:spPr>
          <a:xfrm>
            <a:off x="6450933" y="1225635"/>
            <a:ext cx="545618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84FEF2-99CF-463B-B57C-4100A39D06E8}"/>
              </a:ext>
            </a:extLst>
          </p:cNvPr>
          <p:cNvSpPr/>
          <p:nvPr/>
        </p:nvSpPr>
        <p:spPr>
          <a:xfrm>
            <a:off x="6410927" y="1339118"/>
            <a:ext cx="580750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MWD</a:t>
            </a:r>
            <a:endParaRPr lang="nl-NL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78A0B5-7493-41B4-995E-E02302E5C40A}"/>
              </a:ext>
            </a:extLst>
          </p:cNvPr>
          <p:cNvSpPr/>
          <p:nvPr/>
        </p:nvSpPr>
        <p:spPr>
          <a:xfrm>
            <a:off x="6486415" y="1460088"/>
            <a:ext cx="498266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MP1</a:t>
            </a:r>
            <a:endParaRPr lang="nl-NL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54D50C-F831-4DC5-970F-4596C6EA0F04}"/>
              </a:ext>
            </a:extLst>
          </p:cNvPr>
          <p:cNvSpPr/>
          <p:nvPr/>
        </p:nvSpPr>
        <p:spPr>
          <a:xfrm>
            <a:off x="6405979" y="1586026"/>
            <a:ext cx="585698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WDW</a:t>
            </a:r>
            <a:endParaRPr lang="nl-NL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5DCC80-6371-44D8-8A52-600A3156F0FF}"/>
              </a:ext>
            </a:extLst>
          </p:cNvPr>
          <p:cNvSpPr/>
          <p:nvPr/>
        </p:nvSpPr>
        <p:spPr>
          <a:xfrm>
            <a:off x="6582651" y="1699509"/>
            <a:ext cx="400507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WL</a:t>
            </a:r>
            <a:endParaRPr lang="nl-NL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ABE98F-6886-4E58-AE1F-2546C3907BB8}"/>
              </a:ext>
            </a:extLst>
          </p:cNvPr>
          <p:cNvSpPr/>
          <p:nvPr/>
        </p:nvSpPr>
        <p:spPr>
          <a:xfrm>
            <a:off x="6630142" y="1832958"/>
            <a:ext cx="345884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</a:t>
            </a:r>
            <a:endParaRPr lang="nl-NL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217839-5E88-41ED-A1D8-EB828E927F68}"/>
              </a:ext>
            </a:extLst>
          </p:cNvPr>
          <p:cNvSpPr/>
          <p:nvPr/>
        </p:nvSpPr>
        <p:spPr>
          <a:xfrm>
            <a:off x="6634038" y="1958896"/>
            <a:ext cx="331769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14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88DAC1-E415-4B96-9667-C2250AC6B5E2}"/>
              </a:ext>
            </a:extLst>
          </p:cNvPr>
          <p:cNvGrpSpPr/>
          <p:nvPr/>
        </p:nvGrpSpPr>
        <p:grpSpPr>
          <a:xfrm>
            <a:off x="6915150" y="683395"/>
            <a:ext cx="5165915" cy="5489802"/>
            <a:chOff x="6751678" y="509359"/>
            <a:chExt cx="5366412" cy="604158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9ABB38-4140-4625-B5B8-B522C77DCF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9" b="2256"/>
            <a:stretch/>
          </p:blipFill>
          <p:spPr>
            <a:xfrm>
              <a:off x="6751678" y="1080052"/>
              <a:ext cx="5366412" cy="484179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3406A95-5289-474D-9660-102618FFE8ED}"/>
                </a:ext>
              </a:extLst>
            </p:cNvPr>
            <p:cNvGrpSpPr/>
            <p:nvPr/>
          </p:nvGrpSpPr>
          <p:grpSpPr>
            <a:xfrm>
              <a:off x="6840456" y="5887234"/>
              <a:ext cx="5161859" cy="663708"/>
              <a:chOff x="6840456" y="5887234"/>
              <a:chExt cx="5161859" cy="66370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A8CBCD8-3F94-43A7-9246-92CC6B249AE4}"/>
                  </a:ext>
                </a:extLst>
              </p:cNvPr>
              <p:cNvSpPr/>
              <p:nvPr/>
            </p:nvSpPr>
            <p:spPr>
              <a:xfrm rot="16200000">
                <a:off x="6698750" y="6028940"/>
                <a:ext cx="6527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1976</a:t>
                </a:r>
                <a:endParaRPr lang="nl-NL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F2174C2-BAFE-451F-9F91-80066CDDFE00}"/>
                  </a:ext>
                </a:extLst>
              </p:cNvPr>
              <p:cNvSpPr/>
              <p:nvPr/>
            </p:nvSpPr>
            <p:spPr>
              <a:xfrm rot="16200000">
                <a:off x="7908677" y="6055255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2005</a:t>
                </a:r>
                <a:endParaRPr lang="nl-NL" sz="1400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118F1DC-6154-4549-ACCF-EB10C688C3B0}"/>
                  </a:ext>
                </a:extLst>
              </p:cNvPr>
              <p:cNvSpPr/>
              <p:nvPr/>
            </p:nvSpPr>
            <p:spPr>
              <a:xfrm rot="16200000">
                <a:off x="7659344" y="6055340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2001</a:t>
                </a:r>
                <a:endParaRPr lang="nl-NL" sz="1400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70420CD-A325-4D56-A60D-B6E54390CD14}"/>
                  </a:ext>
                </a:extLst>
              </p:cNvPr>
              <p:cNvSpPr/>
              <p:nvPr/>
            </p:nvSpPr>
            <p:spPr>
              <a:xfrm rot="16200000">
                <a:off x="9212636" y="6058548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2041</a:t>
                </a:r>
                <a:endParaRPr lang="nl-NL" sz="1400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E1D0CA5-1C30-49E2-BB01-4755FF6FC995}"/>
                  </a:ext>
                </a:extLst>
              </p:cNvPr>
              <p:cNvSpPr/>
              <p:nvPr/>
            </p:nvSpPr>
            <p:spPr>
              <a:xfrm rot="16200000">
                <a:off x="10428991" y="6045622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2071</a:t>
                </a:r>
                <a:endParaRPr lang="nl-NL" sz="140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9488753-41E3-4F22-B998-BF0B5B2CE1D1}"/>
                  </a:ext>
                </a:extLst>
              </p:cNvPr>
              <p:cNvSpPr/>
              <p:nvPr/>
            </p:nvSpPr>
            <p:spPr>
              <a:xfrm rot="16200000">
                <a:off x="11538095" y="6086722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2100</a:t>
                </a:r>
                <a:endParaRPr lang="nl-NL" sz="140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6FBC30C-5D1C-4584-A4F5-F3BB31DED77D}"/>
                </a:ext>
              </a:extLst>
            </p:cNvPr>
            <p:cNvGrpSpPr/>
            <p:nvPr/>
          </p:nvGrpSpPr>
          <p:grpSpPr>
            <a:xfrm>
              <a:off x="6853928" y="509359"/>
              <a:ext cx="5138689" cy="675930"/>
              <a:chOff x="6863626" y="5875012"/>
              <a:chExt cx="5138689" cy="67593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53D39F6-8310-47C9-BD94-76FE421A7A33}"/>
                  </a:ext>
                </a:extLst>
              </p:cNvPr>
              <p:cNvSpPr/>
              <p:nvPr/>
            </p:nvSpPr>
            <p:spPr>
              <a:xfrm rot="16200000">
                <a:off x="6722399" y="6052109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1976</a:t>
                </a:r>
                <a:endParaRPr lang="nl-NL" sz="1400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8E63EF1-A2CF-4607-AA01-7722D1A8A37E}"/>
                  </a:ext>
                </a:extLst>
              </p:cNvPr>
              <p:cNvSpPr/>
              <p:nvPr/>
            </p:nvSpPr>
            <p:spPr>
              <a:xfrm rot="16200000">
                <a:off x="7947864" y="6028061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2005</a:t>
                </a:r>
                <a:endParaRPr lang="nl-NL" sz="1400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13AE98C-65BB-44B6-9C55-2BBB31F179B7}"/>
                  </a:ext>
                </a:extLst>
              </p:cNvPr>
              <p:cNvSpPr/>
              <p:nvPr/>
            </p:nvSpPr>
            <p:spPr>
              <a:xfrm rot="16200000">
                <a:off x="7723631" y="6016239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2001</a:t>
                </a:r>
                <a:endParaRPr lang="nl-NL" sz="1400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8DA87DF-42B4-4D50-B5AE-F7F76A406E0E}"/>
                  </a:ext>
                </a:extLst>
              </p:cNvPr>
              <p:cNvSpPr/>
              <p:nvPr/>
            </p:nvSpPr>
            <p:spPr>
              <a:xfrm rot="16200000">
                <a:off x="9212637" y="6058548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2041</a:t>
                </a:r>
                <a:endParaRPr lang="nl-NL" sz="1400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B319B0-B4D5-4B59-93F3-CF531E930F1F}"/>
                  </a:ext>
                </a:extLst>
              </p:cNvPr>
              <p:cNvSpPr/>
              <p:nvPr/>
            </p:nvSpPr>
            <p:spPr>
              <a:xfrm rot="16200000">
                <a:off x="10428990" y="6045622"/>
                <a:ext cx="605447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2071</a:t>
                </a:r>
                <a:endParaRPr lang="nl-NL" sz="1400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0F0942C-B963-4506-A214-979E6E18A7A1}"/>
                  </a:ext>
                </a:extLst>
              </p:cNvPr>
              <p:cNvSpPr/>
              <p:nvPr/>
            </p:nvSpPr>
            <p:spPr>
              <a:xfrm rot="16200000">
                <a:off x="11538096" y="6086722"/>
                <a:ext cx="605446" cy="32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2100</a:t>
                </a:r>
                <a:endParaRPr lang="nl-NL" sz="1400" dirty="0"/>
              </a:p>
            </p:txBody>
          </p: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6A0C195-207B-4620-B127-65B7D86BA24F}"/>
              </a:ext>
            </a:extLst>
          </p:cNvPr>
          <p:cNvSpPr/>
          <p:nvPr/>
        </p:nvSpPr>
        <p:spPr>
          <a:xfrm>
            <a:off x="8974970" y="3262299"/>
            <a:ext cx="512257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1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FE1103-A75A-4577-B6B3-DB398AB16167}"/>
              </a:ext>
            </a:extLst>
          </p:cNvPr>
          <p:cNvSpPr/>
          <p:nvPr/>
        </p:nvSpPr>
        <p:spPr>
          <a:xfrm>
            <a:off x="8946483" y="3388237"/>
            <a:ext cx="545618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1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4888B7-FB8F-4B62-89B5-EE9A1DB3FC51}"/>
              </a:ext>
            </a:extLst>
          </p:cNvPr>
          <p:cNvSpPr/>
          <p:nvPr/>
        </p:nvSpPr>
        <p:spPr>
          <a:xfrm>
            <a:off x="8906477" y="3501720"/>
            <a:ext cx="580750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MWD</a:t>
            </a:r>
            <a:endParaRPr lang="nl-NL" sz="14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F1C572-E63C-406C-BB26-B5DA7E773371}"/>
              </a:ext>
            </a:extLst>
          </p:cNvPr>
          <p:cNvSpPr/>
          <p:nvPr/>
        </p:nvSpPr>
        <p:spPr>
          <a:xfrm>
            <a:off x="8981965" y="3622690"/>
            <a:ext cx="498266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MP1</a:t>
            </a:r>
            <a:endParaRPr lang="nl-NL" sz="14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E937C6B-DD23-49E3-A293-13715037E0D4}"/>
              </a:ext>
            </a:extLst>
          </p:cNvPr>
          <p:cNvSpPr/>
          <p:nvPr/>
        </p:nvSpPr>
        <p:spPr>
          <a:xfrm>
            <a:off x="8901529" y="3748628"/>
            <a:ext cx="585698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WDW</a:t>
            </a:r>
            <a:endParaRPr lang="nl-NL" sz="14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D08D4E9-2207-4D40-B502-A0D4FCA9F9DE}"/>
              </a:ext>
            </a:extLst>
          </p:cNvPr>
          <p:cNvSpPr/>
          <p:nvPr/>
        </p:nvSpPr>
        <p:spPr>
          <a:xfrm>
            <a:off x="9078201" y="3862111"/>
            <a:ext cx="400507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WL</a:t>
            </a:r>
            <a:endParaRPr lang="nl-NL" sz="14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7EF5741-1148-44AA-8A5A-182E815AA483}"/>
              </a:ext>
            </a:extLst>
          </p:cNvPr>
          <p:cNvSpPr/>
          <p:nvPr/>
        </p:nvSpPr>
        <p:spPr>
          <a:xfrm>
            <a:off x="9125692" y="3995560"/>
            <a:ext cx="345884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</a:t>
            </a:r>
            <a:endParaRPr lang="nl-NL" sz="1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29234A1-23B1-4984-9610-E49726094E9A}"/>
              </a:ext>
            </a:extLst>
          </p:cNvPr>
          <p:cNvSpPr/>
          <p:nvPr/>
        </p:nvSpPr>
        <p:spPr>
          <a:xfrm>
            <a:off x="9129588" y="4121498"/>
            <a:ext cx="331769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CCEB79-9AAC-49CE-982B-540B04A80372}"/>
              </a:ext>
            </a:extLst>
          </p:cNvPr>
          <p:cNvSpPr/>
          <p:nvPr/>
        </p:nvSpPr>
        <p:spPr>
          <a:xfrm>
            <a:off x="9058161" y="4220829"/>
            <a:ext cx="418837" cy="279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SLR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15523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3722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A8D09DD-101C-41E2-AF0E-A11AFB321486}"/>
              </a:ext>
            </a:extLst>
          </p:cNvPr>
          <p:cNvGrpSpPr/>
          <p:nvPr/>
        </p:nvGrpSpPr>
        <p:grpSpPr>
          <a:xfrm>
            <a:off x="3283569" y="930117"/>
            <a:ext cx="6172199" cy="5524059"/>
            <a:chOff x="3283569" y="930117"/>
            <a:chExt cx="6172199" cy="552405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8CE6E5-A17C-4087-B828-24C0DC2185E5}"/>
                </a:ext>
              </a:extLst>
            </p:cNvPr>
            <p:cNvSpPr txBox="1"/>
            <p:nvPr/>
          </p:nvSpPr>
          <p:spPr>
            <a:xfrm>
              <a:off x="5851020" y="6084844"/>
              <a:ext cx="2730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Princess Amalia Wind Farm</a:t>
              </a:r>
              <a:endParaRPr lang="nl-NL" dirty="0">
                <a:solidFill>
                  <a:schemeClr val="bg1"/>
                </a:solidFill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1AEF796-5C5E-47FE-A72D-6AA5CB4819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7" b="4916"/>
            <a:stretch/>
          </p:blipFill>
          <p:spPr>
            <a:xfrm>
              <a:off x="3283569" y="930117"/>
              <a:ext cx="6172199" cy="542623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DA3021-2D06-44E7-8127-56964C1E7119}"/>
                </a:ext>
              </a:extLst>
            </p:cNvPr>
            <p:cNvSpPr/>
            <p:nvPr/>
          </p:nvSpPr>
          <p:spPr>
            <a:xfrm rot="16200000">
              <a:off x="3312814" y="2324790"/>
              <a:ext cx="498855" cy="27699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1977</a:t>
              </a:r>
              <a:endParaRPr lang="nl-NL" sz="1200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51145A1-C0E9-44DC-A538-CFD0BD1E7116}"/>
                </a:ext>
              </a:extLst>
            </p:cNvPr>
            <p:cNvSpPr/>
            <p:nvPr/>
          </p:nvSpPr>
          <p:spPr>
            <a:xfrm rot="16200000">
              <a:off x="4646630" y="2324789"/>
              <a:ext cx="498855" cy="27699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2005</a:t>
              </a:r>
              <a:endParaRPr lang="nl-NL" sz="1200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82B894B-DEC2-46B5-BD2D-73FB658085FF}"/>
                </a:ext>
              </a:extLst>
            </p:cNvPr>
            <p:cNvSpPr/>
            <p:nvPr/>
          </p:nvSpPr>
          <p:spPr>
            <a:xfrm rot="16200000">
              <a:off x="4390939" y="3683850"/>
              <a:ext cx="498855" cy="276999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2001</a:t>
              </a:r>
              <a:endParaRPr lang="nl-NL" sz="1200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071681D-FFAA-4AA5-A777-6E3CEFBC8DC2}"/>
                </a:ext>
              </a:extLst>
            </p:cNvPr>
            <p:cNvSpPr/>
            <p:nvPr/>
          </p:nvSpPr>
          <p:spPr>
            <a:xfrm rot="16200000">
              <a:off x="7507603" y="4536205"/>
              <a:ext cx="498855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2070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D0B9F17-1A0F-45AA-B182-0679A4B88416}"/>
                </a:ext>
              </a:extLst>
            </p:cNvPr>
            <p:cNvSpPr/>
            <p:nvPr/>
          </p:nvSpPr>
          <p:spPr>
            <a:xfrm rot="16200000">
              <a:off x="7553503" y="3213916"/>
              <a:ext cx="498855" cy="276999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2071</a:t>
              </a:r>
              <a:endParaRPr lang="nl-NL" sz="1200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527BE56-0B59-45CD-A5EC-077812CE2593}"/>
                </a:ext>
              </a:extLst>
            </p:cNvPr>
            <p:cNvSpPr/>
            <p:nvPr/>
          </p:nvSpPr>
          <p:spPr>
            <a:xfrm rot="16200000">
              <a:off x="8892095" y="3213916"/>
              <a:ext cx="498855" cy="276999"/>
            </a:xfrm>
            <a:prstGeom prst="rect">
              <a:avLst/>
            </a:prstGeom>
            <a:solidFill>
              <a:srgbClr val="CCCCFF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2100</a:t>
              </a:r>
              <a:endParaRPr lang="nl-NL" sz="1200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39033D-F147-4A48-930F-3E32B80B96C7}"/>
                </a:ext>
              </a:extLst>
            </p:cNvPr>
            <p:cNvSpPr/>
            <p:nvPr/>
          </p:nvSpPr>
          <p:spPr>
            <a:xfrm rot="16200000">
              <a:off x="5184689" y="3678604"/>
              <a:ext cx="498855" cy="276999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2017</a:t>
              </a:r>
              <a:endParaRPr lang="nl-NL" sz="1200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F841835-B7C3-4E35-AF0A-F08B42E389AB}"/>
                </a:ext>
              </a:extLst>
            </p:cNvPr>
            <p:cNvSpPr/>
            <p:nvPr/>
          </p:nvSpPr>
          <p:spPr>
            <a:xfrm rot="16200000">
              <a:off x="6230714" y="4536206"/>
              <a:ext cx="498855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2041</a:t>
              </a:r>
              <a:endParaRPr lang="nl-NL" sz="1200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BEEF681-B418-49D8-850E-99CB0B8CA3D4}"/>
                </a:ext>
              </a:extLst>
            </p:cNvPr>
            <p:cNvSpPr/>
            <p:nvPr/>
          </p:nvSpPr>
          <p:spPr>
            <a:xfrm>
              <a:off x="3694391" y="2215233"/>
              <a:ext cx="1085685" cy="27699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hist</a:t>
              </a:r>
              <a:endParaRPr lang="nl-NL" sz="1200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0604617-32AB-4B33-BD33-BC5143407733}"/>
                </a:ext>
              </a:extLst>
            </p:cNvPr>
            <p:cNvSpPr/>
            <p:nvPr/>
          </p:nvSpPr>
          <p:spPr>
            <a:xfrm>
              <a:off x="4778866" y="3573986"/>
              <a:ext cx="516751" cy="276999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ERA5</a:t>
              </a:r>
              <a:endParaRPr lang="nl-NL" sz="1200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96111B1-F2B4-462D-880B-195C68E4376C}"/>
                </a:ext>
              </a:extLst>
            </p:cNvPr>
            <p:cNvSpPr/>
            <p:nvPr/>
          </p:nvSpPr>
          <p:spPr>
            <a:xfrm>
              <a:off x="6612291" y="4647134"/>
              <a:ext cx="1013075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RCP85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5382711-7602-4F77-9A72-7F895F0E1F1F}"/>
                </a:ext>
              </a:extLst>
            </p:cNvPr>
            <p:cNvSpPr/>
            <p:nvPr/>
          </p:nvSpPr>
          <p:spPr>
            <a:xfrm>
              <a:off x="7926249" y="3324556"/>
              <a:ext cx="1076774" cy="276999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RCP45</a:t>
              </a:r>
              <a:endParaRPr lang="nl-NL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0251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814" y="936151"/>
            <a:ext cx="9733004" cy="5097431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43DBB1-CB18-4F5D-8D7A-175B830D6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926" y="892526"/>
            <a:ext cx="6691118" cy="3528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705823-6240-4DF0-BB59-281549B93464}"/>
              </a:ext>
            </a:extLst>
          </p:cNvPr>
          <p:cNvSpPr/>
          <p:nvPr/>
        </p:nvSpPr>
        <p:spPr>
          <a:xfrm>
            <a:off x="1864140" y="4412382"/>
            <a:ext cx="5565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Wave Energy source area and characteristic travel times for </a:t>
            </a:r>
            <a:r>
              <a:rPr lang="en-GB" sz="1400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Noordwijk</a:t>
            </a:r>
            <a:endParaRPr lang="en-GB" sz="1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(Tu Delft MSc Thesis Carlos </a:t>
            </a:r>
            <a:r>
              <a:rPr lang="en-GB" sz="1400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Rozas</a:t>
            </a: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following Estela, Pérez et al. 2014)</a:t>
            </a:r>
            <a:endParaRPr lang="nl-NL" sz="12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0E872-8CB7-48AB-93B4-50B55E0E1854}"/>
              </a:ext>
            </a:extLst>
          </p:cNvPr>
          <p:cNvSpPr/>
          <p:nvPr/>
        </p:nvSpPr>
        <p:spPr>
          <a:xfrm>
            <a:off x="2895600" y="62863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Pérez, J., Méndez, F. J., Menéndez, M., &amp; </a:t>
            </a:r>
            <a:r>
              <a:rPr lang="en-US" sz="900" dirty="0" err="1">
                <a:solidFill>
                  <a:srgbClr val="000000"/>
                </a:solidFill>
                <a:latin typeface="Calibri" panose="020F0502020204030204" pitchFamily="34" charset="0"/>
              </a:rPr>
              <a:t>Losada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, I. J. (2014a). ESTELA: A method for evaluating the source and travel time of the wave energy reaching a local area.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Ocean Dynamics, 64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(8), 1181-1191. </a:t>
            </a:r>
            <a:r>
              <a:rPr lang="en-US" sz="900" dirty="0" err="1">
                <a:solidFill>
                  <a:srgbClr val="000000"/>
                </a:solidFill>
                <a:latin typeface="Calibri" panose="020F0502020204030204" pitchFamily="34" charset="0"/>
              </a:rPr>
              <a:t>doi:DOI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 10.1007/s10236-014-0740-7 </a:t>
            </a:r>
            <a:endParaRPr lang="nl-NL" sz="900" dirty="0"/>
          </a:p>
        </p:txBody>
      </p:sp>
      <p:sp>
        <p:nvSpPr>
          <p:cNvPr id="5" name="AutoShape 2" descr="https://im-1.msw.ms/eengine/uploads/content_image/northsea.png">
            <a:extLst>
              <a:ext uri="{FF2B5EF4-FFF2-40B4-BE49-F238E27FC236}">
                <a16:creationId xmlns:a16="http://schemas.microsoft.com/office/drawing/2014/main" id="{F2140168-485C-488D-ADEE-85B3C83ED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052" name="Picture 4" descr="Resultado de imaxes para low pressure system north sea">
            <a:extLst>
              <a:ext uri="{FF2B5EF4-FFF2-40B4-BE49-F238E27FC236}">
                <a16:creationId xmlns:a16="http://schemas.microsoft.com/office/drawing/2014/main" id="{23369422-56F2-4B09-BF3F-63E74E0C6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8"/>
          <a:stretch/>
        </p:blipFill>
        <p:spPr bwMode="auto">
          <a:xfrm>
            <a:off x="8272015" y="1000539"/>
            <a:ext cx="2987232" cy="449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525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02B370-5B07-41B1-8D02-BB87F2143BE5}"/>
              </a:ext>
            </a:extLst>
          </p:cNvPr>
          <p:cNvGrpSpPr>
            <a:grpSpLocks noChangeAspect="1"/>
          </p:cNvGrpSpPr>
          <p:nvPr/>
        </p:nvGrpSpPr>
        <p:grpSpPr>
          <a:xfrm>
            <a:off x="1533662" y="683395"/>
            <a:ext cx="9141511" cy="6108723"/>
            <a:chOff x="1533662" y="683395"/>
            <a:chExt cx="9141511" cy="61087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B59133-698E-4951-9602-F7456FA6D34B}"/>
                </a:ext>
              </a:extLst>
            </p:cNvPr>
            <p:cNvSpPr/>
            <p:nvPr/>
          </p:nvSpPr>
          <p:spPr>
            <a:xfrm>
              <a:off x="8342616" y="1610726"/>
              <a:ext cx="233255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Historical</a:t>
              </a:r>
            </a:p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(1976-2005)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E1B160-79B5-470B-AF6A-FE5D77B930EB}"/>
                </a:ext>
              </a:extLst>
            </p:cNvPr>
            <p:cNvSpPr/>
            <p:nvPr/>
          </p:nvSpPr>
          <p:spPr>
            <a:xfrm>
              <a:off x="8342616" y="2971469"/>
              <a:ext cx="233255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ERA5</a:t>
              </a:r>
            </a:p>
            <a:p>
              <a:pPr>
                <a:spcBef>
                  <a:spcPts val="600"/>
                </a:spcBef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(2001-2017)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A3AAD30-CD0E-49B3-967F-2022DE13D8BF}"/>
                </a:ext>
              </a:extLst>
            </p:cNvPr>
            <p:cNvSpPr/>
            <p:nvPr/>
          </p:nvSpPr>
          <p:spPr>
            <a:xfrm>
              <a:off x="8342616" y="4424511"/>
              <a:ext cx="233255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RCP4.5 </a:t>
              </a:r>
            </a:p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(2071-2100)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7AD916-AD06-4948-9205-B8298A580F02}"/>
                </a:ext>
              </a:extLst>
            </p:cNvPr>
            <p:cNvSpPr/>
            <p:nvPr/>
          </p:nvSpPr>
          <p:spPr>
            <a:xfrm>
              <a:off x="8342616" y="5858177"/>
              <a:ext cx="233255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RCP8.5 </a:t>
              </a:r>
            </a:p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(2041-2071)</a:t>
              </a:r>
              <a:endParaRPr lang="nl-NL" sz="14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596E6BC-FF99-4297-8DBE-592355BEFF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07" t="71686" r="-571" b="253"/>
            <a:stretch/>
          </p:blipFill>
          <p:spPr>
            <a:xfrm>
              <a:off x="1533662" y="1109200"/>
              <a:ext cx="1000409" cy="2248622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EAB8F2-B814-4CBB-B77E-3F4DD45EF614}"/>
                </a:ext>
              </a:extLst>
            </p:cNvPr>
            <p:cNvGrpSpPr/>
            <p:nvPr/>
          </p:nvGrpSpPr>
          <p:grpSpPr>
            <a:xfrm>
              <a:off x="2022117" y="683395"/>
              <a:ext cx="6320499" cy="6108723"/>
              <a:chOff x="2022117" y="749277"/>
              <a:chExt cx="5737359" cy="565189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6FD339-E79B-40EC-9628-9794C417A8A4}"/>
                  </a:ext>
                </a:extLst>
              </p:cNvPr>
              <p:cNvSpPr txBox="1"/>
              <p:nvPr/>
            </p:nvSpPr>
            <p:spPr>
              <a:xfrm>
                <a:off x="2022117" y="5596835"/>
                <a:ext cx="20612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Scheveningen, 1900</a:t>
                </a:r>
                <a:endParaRPr lang="nl-NL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E696375-01A0-4FA2-B43F-57B6C7BA9C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930" b="8494"/>
              <a:stretch/>
            </p:blipFill>
            <p:spPr>
              <a:xfrm>
                <a:off x="2486837" y="1107325"/>
                <a:ext cx="5272639" cy="5293844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E507E56-86BF-4854-9C42-3C87DD252332}"/>
                  </a:ext>
                </a:extLst>
              </p:cNvPr>
              <p:cNvSpPr/>
              <p:nvPr/>
            </p:nvSpPr>
            <p:spPr>
              <a:xfrm>
                <a:off x="2715768" y="773907"/>
                <a:ext cx="80649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SCHO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89546A9-961B-4A6A-B59D-D078DA10EADA}"/>
                  </a:ext>
                </a:extLst>
              </p:cNvPr>
              <p:cNvSpPr/>
              <p:nvPr/>
            </p:nvSpPr>
            <p:spPr>
              <a:xfrm>
                <a:off x="4081681" y="759744"/>
                <a:ext cx="80649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IJMU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63A611-2B7B-4BCE-AAF3-65487DCAA489}"/>
                  </a:ext>
                </a:extLst>
              </p:cNvPr>
              <p:cNvSpPr/>
              <p:nvPr/>
            </p:nvSpPr>
            <p:spPr>
              <a:xfrm>
                <a:off x="5447594" y="751485"/>
                <a:ext cx="80649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EIER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070DEBF-0EEE-4843-8BD2-AAC01F9E8277}"/>
                  </a:ext>
                </a:extLst>
              </p:cNvPr>
              <p:cNvSpPr/>
              <p:nvPr/>
            </p:nvSpPr>
            <p:spPr>
              <a:xfrm>
                <a:off x="6705534" y="749277"/>
                <a:ext cx="80649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SCHI</a:t>
                </a: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01FC1-E596-460E-B5E1-1E2F37A8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9" y="4473146"/>
            <a:ext cx="1303598" cy="146148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C5E34EC-3150-433E-9163-3D2CBC0C439F}"/>
              </a:ext>
            </a:extLst>
          </p:cNvPr>
          <p:cNvSpPr/>
          <p:nvPr/>
        </p:nvSpPr>
        <p:spPr>
          <a:xfrm>
            <a:off x="839331" y="3735047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0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01FC1-E596-460E-B5E1-1E2F37A8C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9" y="4473146"/>
            <a:ext cx="1303598" cy="146148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C5E34EC-3150-433E-9163-3D2CBC0C439F}"/>
              </a:ext>
            </a:extLst>
          </p:cNvPr>
          <p:cNvSpPr/>
          <p:nvPr/>
        </p:nvSpPr>
        <p:spPr>
          <a:xfrm>
            <a:off x="839331" y="3735047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827D74-57DC-463A-9039-E33C4C344307}"/>
              </a:ext>
            </a:extLst>
          </p:cNvPr>
          <p:cNvGrpSpPr/>
          <p:nvPr/>
        </p:nvGrpSpPr>
        <p:grpSpPr>
          <a:xfrm>
            <a:off x="1521245" y="683395"/>
            <a:ext cx="9153928" cy="6090452"/>
            <a:chOff x="1521245" y="683395"/>
            <a:chExt cx="9153928" cy="609045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302B370-5B07-41B1-8D02-BB87F2143B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2117" y="683395"/>
              <a:ext cx="8653056" cy="5774946"/>
              <a:chOff x="2022117" y="683395"/>
              <a:chExt cx="8653056" cy="5774946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2B59133-698E-4951-9602-F7456FA6D34B}"/>
                  </a:ext>
                </a:extLst>
              </p:cNvPr>
              <p:cNvSpPr/>
              <p:nvPr/>
            </p:nvSpPr>
            <p:spPr>
              <a:xfrm>
                <a:off x="8342616" y="1610726"/>
                <a:ext cx="2332557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Historical</a:t>
                </a: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(1976-2005)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BE1B160-79B5-470B-AF6A-FE5D77B930EB}"/>
                  </a:ext>
                </a:extLst>
              </p:cNvPr>
              <p:cNvSpPr/>
              <p:nvPr/>
            </p:nvSpPr>
            <p:spPr>
              <a:xfrm>
                <a:off x="8342616" y="2971469"/>
                <a:ext cx="2332557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ERA5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(2001-2017)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A3AAD30-CD0E-49B3-967F-2022DE13D8BF}"/>
                  </a:ext>
                </a:extLst>
              </p:cNvPr>
              <p:cNvSpPr/>
              <p:nvPr/>
            </p:nvSpPr>
            <p:spPr>
              <a:xfrm>
                <a:off x="8342616" y="4424511"/>
                <a:ext cx="2332557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RCP4.5 </a:t>
                </a: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(2071-2100)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17AD916-AD06-4948-9205-B8298A580F02}"/>
                  </a:ext>
                </a:extLst>
              </p:cNvPr>
              <p:cNvSpPr/>
              <p:nvPr/>
            </p:nvSpPr>
            <p:spPr>
              <a:xfrm>
                <a:off x="8342616" y="5858177"/>
                <a:ext cx="2332557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RCP8.5 </a:t>
                </a: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(2041-2071)</a:t>
                </a:r>
                <a:endParaRPr lang="nl-NL" sz="14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6EAB8F2-B814-4CBB-B77E-3F4DD45EF614}"/>
                  </a:ext>
                </a:extLst>
              </p:cNvPr>
              <p:cNvGrpSpPr/>
              <p:nvPr/>
            </p:nvGrpSpPr>
            <p:grpSpPr>
              <a:xfrm>
                <a:off x="2022117" y="683395"/>
                <a:ext cx="6047896" cy="5638561"/>
                <a:chOff x="2022117" y="749277"/>
                <a:chExt cx="5489907" cy="52168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26FD339-E79B-40EC-9628-9794C417A8A4}"/>
                    </a:ext>
                  </a:extLst>
                </p:cNvPr>
                <p:cNvSpPr txBox="1"/>
                <p:nvPr/>
              </p:nvSpPr>
              <p:spPr>
                <a:xfrm>
                  <a:off x="2022117" y="5596835"/>
                  <a:ext cx="20612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Scheveningen, 1900</a:t>
                  </a:r>
                  <a:endParaRPr lang="nl-NL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E507E56-86BF-4854-9C42-3C87DD252332}"/>
                    </a:ext>
                  </a:extLst>
                </p:cNvPr>
                <p:cNvSpPr/>
                <p:nvPr/>
              </p:nvSpPr>
              <p:spPr>
                <a:xfrm>
                  <a:off x="2715768" y="773907"/>
                  <a:ext cx="80649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SCHO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89546A9-961B-4A6A-B59D-D078DA10EADA}"/>
                    </a:ext>
                  </a:extLst>
                </p:cNvPr>
                <p:cNvSpPr/>
                <p:nvPr/>
              </p:nvSpPr>
              <p:spPr>
                <a:xfrm>
                  <a:off x="4081681" y="759744"/>
                  <a:ext cx="80649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IJMU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263A611-2B7B-4BCE-AAF3-65487DCAA489}"/>
                    </a:ext>
                  </a:extLst>
                </p:cNvPr>
                <p:cNvSpPr/>
                <p:nvPr/>
              </p:nvSpPr>
              <p:spPr>
                <a:xfrm>
                  <a:off x="5447594" y="751485"/>
                  <a:ext cx="80649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EIER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070DEBF-0EEE-4843-8BD2-AAC01F9E8277}"/>
                    </a:ext>
                  </a:extLst>
                </p:cNvPr>
                <p:cNvSpPr/>
                <p:nvPr/>
              </p:nvSpPr>
              <p:spPr>
                <a:xfrm>
                  <a:off x="6705534" y="749277"/>
                  <a:ext cx="80649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60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MS Mincho" panose="02020609040205080304" pitchFamily="49" charset="-128"/>
                      <a:cs typeface="Times New Roman" panose="02020603050405020304" pitchFamily="18" charset="0"/>
                    </a:rPr>
                    <a:t>SCHI</a:t>
                  </a:r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D76B0A-CAA2-41CD-BC8F-03E338F1EEDF}"/>
                </a:ext>
              </a:extLst>
            </p:cNvPr>
            <p:cNvGrpSpPr/>
            <p:nvPr/>
          </p:nvGrpSpPr>
          <p:grpSpPr>
            <a:xfrm>
              <a:off x="1521245" y="963978"/>
              <a:ext cx="6785044" cy="5809869"/>
              <a:chOff x="1521245" y="963978"/>
              <a:chExt cx="6785044" cy="580986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04562F2-3D32-4011-BB3A-7C2FD25342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448"/>
              <a:stretch/>
            </p:blipFill>
            <p:spPr>
              <a:xfrm>
                <a:off x="2570398" y="1053447"/>
                <a:ext cx="5735891" cy="572040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D254889-8140-4329-8647-AF58F79635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483" t="76317" r="-933"/>
              <a:stretch/>
            </p:blipFill>
            <p:spPr>
              <a:xfrm>
                <a:off x="1521245" y="963978"/>
                <a:ext cx="1157089" cy="177896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188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814" y="936151"/>
            <a:ext cx="9733004" cy="5097431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FD339-E79B-40EC-9628-9794C417A8A4}"/>
              </a:ext>
            </a:extLst>
          </p:cNvPr>
          <p:cNvSpPr txBox="1"/>
          <p:nvPr/>
        </p:nvSpPr>
        <p:spPr>
          <a:xfrm>
            <a:off x="2022117" y="5596835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Scheveningen, 1900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B59133-698E-4951-9602-F7456FA6D34B}"/>
              </a:ext>
            </a:extLst>
          </p:cNvPr>
          <p:cNvSpPr/>
          <p:nvPr/>
        </p:nvSpPr>
        <p:spPr>
          <a:xfrm>
            <a:off x="1064013" y="1531408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E1B160-79B5-470B-AF6A-FE5D77B930EB}"/>
              </a:ext>
            </a:extLst>
          </p:cNvPr>
          <p:cNvSpPr/>
          <p:nvPr/>
        </p:nvSpPr>
        <p:spPr>
          <a:xfrm>
            <a:off x="1064014" y="2986814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AD30-CD0E-49B3-967F-2022DE13D8BF}"/>
              </a:ext>
            </a:extLst>
          </p:cNvPr>
          <p:cNvSpPr/>
          <p:nvPr/>
        </p:nvSpPr>
        <p:spPr>
          <a:xfrm>
            <a:off x="1064013" y="4442220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7AD916-AD06-4948-9205-B8298A580F02}"/>
              </a:ext>
            </a:extLst>
          </p:cNvPr>
          <p:cNvSpPr/>
          <p:nvPr/>
        </p:nvSpPr>
        <p:spPr>
          <a:xfrm>
            <a:off x="1064014" y="5781501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2EB3CB-2AC7-442F-AEF0-7A1F0CBF9619}"/>
              </a:ext>
            </a:extLst>
          </p:cNvPr>
          <p:cNvGrpSpPr>
            <a:grpSpLocks noChangeAspect="1"/>
          </p:cNvGrpSpPr>
          <p:nvPr/>
        </p:nvGrpSpPr>
        <p:grpSpPr>
          <a:xfrm>
            <a:off x="3626778" y="668064"/>
            <a:ext cx="6689199" cy="6185940"/>
            <a:chOff x="4169082" y="668064"/>
            <a:chExt cx="6146895" cy="568443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D2B0D7-C249-4851-B81E-51D5E79A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082" y="985332"/>
              <a:ext cx="6146895" cy="536716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2B2304-38F5-43A8-A0A0-6E10ED70DA69}"/>
                </a:ext>
              </a:extLst>
            </p:cNvPr>
            <p:cNvSpPr/>
            <p:nvPr/>
          </p:nvSpPr>
          <p:spPr>
            <a:xfrm>
              <a:off x="4438551" y="692694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4CFDB5-5DF2-4B74-A9FD-38A9C0B18C3A}"/>
                </a:ext>
              </a:extLst>
            </p:cNvPr>
            <p:cNvSpPr/>
            <p:nvPr/>
          </p:nvSpPr>
          <p:spPr>
            <a:xfrm>
              <a:off x="5804464" y="678531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IJMU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3556267-B28F-4D7E-8299-CB4157805FDC}"/>
                </a:ext>
              </a:extLst>
            </p:cNvPr>
            <p:cNvSpPr/>
            <p:nvPr/>
          </p:nvSpPr>
          <p:spPr>
            <a:xfrm>
              <a:off x="7170377" y="670272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EIER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E2EC5F-9FAC-49C7-BFEC-C3837D05643D}"/>
                </a:ext>
              </a:extLst>
            </p:cNvPr>
            <p:cNvSpPr/>
            <p:nvPr/>
          </p:nvSpPr>
          <p:spPr>
            <a:xfrm>
              <a:off x="8428317" y="668064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SCHI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9846C414-7A9C-4AFA-80AB-AB189EE05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427" y="985332"/>
            <a:ext cx="1303598" cy="146148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35F8FAD-EEB2-40F2-8C02-3C089913E272}"/>
              </a:ext>
            </a:extLst>
          </p:cNvPr>
          <p:cNvSpPr/>
          <p:nvPr/>
        </p:nvSpPr>
        <p:spPr>
          <a:xfrm>
            <a:off x="10864542" y="2648260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87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2F5A5A-6A72-446B-806F-92EFDBE79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814" y="936151"/>
            <a:ext cx="9733004" cy="5097431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B59133-698E-4951-9602-F7456FA6D34B}"/>
              </a:ext>
            </a:extLst>
          </p:cNvPr>
          <p:cNvSpPr/>
          <p:nvPr/>
        </p:nvSpPr>
        <p:spPr>
          <a:xfrm>
            <a:off x="1583383" y="1538115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E1B160-79B5-470B-AF6A-FE5D77B930EB}"/>
              </a:ext>
            </a:extLst>
          </p:cNvPr>
          <p:cNvSpPr/>
          <p:nvPr/>
        </p:nvSpPr>
        <p:spPr>
          <a:xfrm>
            <a:off x="1583382" y="2973007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3AAD30-CD0E-49B3-967F-2022DE13D8BF}"/>
              </a:ext>
            </a:extLst>
          </p:cNvPr>
          <p:cNvSpPr/>
          <p:nvPr/>
        </p:nvSpPr>
        <p:spPr>
          <a:xfrm>
            <a:off x="1590429" y="4407899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7AD916-AD06-4948-9205-B8298A580F02}"/>
              </a:ext>
            </a:extLst>
          </p:cNvPr>
          <p:cNvSpPr/>
          <p:nvPr/>
        </p:nvSpPr>
        <p:spPr>
          <a:xfrm>
            <a:off x="1590429" y="5842791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667" y="1092582"/>
            <a:ext cx="1303598" cy="146148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DE8DA6-EF50-451B-BAE1-B13EE73AE37C}"/>
              </a:ext>
            </a:extLst>
          </p:cNvPr>
          <p:cNvGrpSpPr>
            <a:grpSpLocks noChangeAspect="1"/>
          </p:cNvGrpSpPr>
          <p:nvPr/>
        </p:nvGrpSpPr>
        <p:grpSpPr>
          <a:xfrm>
            <a:off x="3772376" y="668064"/>
            <a:ext cx="6450412" cy="6112880"/>
            <a:chOff x="4169082" y="668064"/>
            <a:chExt cx="6053705" cy="57369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A7B1A6-D319-4BCC-87AC-3922DCD8802E}"/>
                </a:ext>
              </a:extLst>
            </p:cNvPr>
            <p:cNvSpPr/>
            <p:nvPr/>
          </p:nvSpPr>
          <p:spPr>
            <a:xfrm>
              <a:off x="4438551" y="692694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BDFE7E-EB4C-4AA0-B589-6FFF5111DC67}"/>
                </a:ext>
              </a:extLst>
            </p:cNvPr>
            <p:cNvSpPr/>
            <p:nvPr/>
          </p:nvSpPr>
          <p:spPr>
            <a:xfrm>
              <a:off x="5804464" y="678531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IJMU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7533D3E-566B-4020-BD83-816BCEA96F7D}"/>
                </a:ext>
              </a:extLst>
            </p:cNvPr>
            <p:cNvSpPr/>
            <p:nvPr/>
          </p:nvSpPr>
          <p:spPr>
            <a:xfrm>
              <a:off x="7170377" y="670272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EIER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66EA90-6488-4CA3-97D3-4D51F22D2629}"/>
                </a:ext>
              </a:extLst>
            </p:cNvPr>
            <p:cNvSpPr/>
            <p:nvPr/>
          </p:nvSpPr>
          <p:spPr>
            <a:xfrm>
              <a:off x="8428317" y="668064"/>
              <a:ext cx="8064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SCHI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C7B44B-5BF8-43D6-BEA8-A5DDDA5D4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082" y="1037396"/>
              <a:ext cx="6053705" cy="5367600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0BF06D0-2D4F-447C-A0A5-63BE955F6E60}"/>
              </a:ext>
            </a:extLst>
          </p:cNvPr>
          <p:cNvSpPr/>
          <p:nvPr/>
        </p:nvSpPr>
        <p:spPr>
          <a:xfrm>
            <a:off x="10652374" y="2666138"/>
            <a:ext cx="1414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WWDW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72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B46C2-6C72-4F0E-A8D0-93262712A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03" y="1298187"/>
            <a:ext cx="10425462" cy="47866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270" y="2870323"/>
            <a:ext cx="2291137" cy="25686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E08406-4246-486B-B9FF-34922032A029}"/>
              </a:ext>
            </a:extLst>
          </p:cNvPr>
          <p:cNvSpPr/>
          <p:nvPr/>
        </p:nvSpPr>
        <p:spPr>
          <a:xfrm>
            <a:off x="1156939" y="8353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723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484B4E-8350-4D95-B4CC-AFC08FCC4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82" y="875393"/>
            <a:ext cx="11191148" cy="51072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63" y="3100056"/>
            <a:ext cx="1921267" cy="21539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EEAB4A-A8E9-4C35-B233-70F11141BDF3}"/>
              </a:ext>
            </a:extLst>
          </p:cNvPr>
          <p:cNvSpPr/>
          <p:nvPr/>
        </p:nvSpPr>
        <p:spPr>
          <a:xfrm>
            <a:off x="1323916" y="700181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950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D1E466-B76C-4D2F-96DF-BC36880D3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79" y="988319"/>
            <a:ext cx="10598519" cy="4791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53B8FE-23DA-474E-A8FC-124ED0A98074}"/>
              </a:ext>
            </a:extLst>
          </p:cNvPr>
          <p:cNvSpPr/>
          <p:nvPr/>
        </p:nvSpPr>
        <p:spPr>
          <a:xfrm>
            <a:off x="1792104" y="816471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46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D4B59D-2F74-43EC-9603-55C857A06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413" y="990119"/>
            <a:ext cx="10590557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418864-3182-4346-8EED-68F67C47BCE9}"/>
              </a:ext>
            </a:extLst>
          </p:cNvPr>
          <p:cNvSpPr/>
          <p:nvPr/>
        </p:nvSpPr>
        <p:spPr>
          <a:xfrm>
            <a:off x="1736445" y="728509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94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5F9B5C-8AAA-4833-B4DD-61A1D3C61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4" y="1343971"/>
            <a:ext cx="10609636" cy="4820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4D3204-BF23-4DE5-91A2-6EE28437FB24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MP1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611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10E711A-C20E-4EE9-9685-E6334DA93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413" y="1161943"/>
            <a:ext cx="10590557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7FAB34-8E01-4AF3-A8DB-5E6E567CD5B7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MP1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458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4A4E1D-5B60-498D-AA08-2C04D9F7A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4" y="1123558"/>
            <a:ext cx="10798216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A29630-B2CE-4A56-90F7-89A7BCD94EDB}"/>
                  </a:ext>
                </a:extLst>
              </p:cNvPr>
              <p:cNvSpPr/>
              <p:nvPr/>
            </p:nvSpPr>
            <p:spPr>
              <a:xfrm>
                <a:off x="3387473" y="5982389"/>
                <a:ext cx="233255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HIST mean : 311.89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endPara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A29630-B2CE-4A56-90F7-89A7BCD94E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73" y="5982389"/>
                <a:ext cx="2332557" cy="369332"/>
              </a:xfrm>
              <a:prstGeom prst="rect">
                <a:avLst/>
              </a:prstGeom>
              <a:blipFill>
                <a:blip r:embed="rId4"/>
                <a:stretch>
                  <a:fillRect l="-2356" t="-8197" b="-2459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541057A-6D6C-4AAB-B6D3-59F59A218B6D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MWD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169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A29630-B2CE-4A56-90F7-89A7BCD94EDB}"/>
                  </a:ext>
                </a:extLst>
              </p:cNvPr>
              <p:cNvSpPr/>
              <p:nvPr/>
            </p:nvSpPr>
            <p:spPr>
              <a:xfrm>
                <a:off x="3387473" y="5982389"/>
                <a:ext cx="233255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HIST mean : 311.89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endPara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A29630-B2CE-4A56-90F7-89A7BCD94E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73" y="5982389"/>
                <a:ext cx="2332557" cy="369332"/>
              </a:xfrm>
              <a:prstGeom prst="rect">
                <a:avLst/>
              </a:prstGeom>
              <a:blipFill>
                <a:blip r:embed="rId4"/>
                <a:stretch>
                  <a:fillRect l="-2356" t="-8197" b="-2459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8E1E360-2E4A-4C9A-9230-DD7CA04549B2}"/>
              </a:ext>
            </a:extLst>
          </p:cNvPr>
          <p:cNvSpPr/>
          <p:nvPr/>
        </p:nvSpPr>
        <p:spPr>
          <a:xfrm>
            <a:off x="1745336" y="681928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MWD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68BD54-DB62-406E-A614-F29BBC6BCC03}"/>
              </a:ext>
            </a:extLst>
          </p:cNvPr>
          <p:cNvGrpSpPr/>
          <p:nvPr/>
        </p:nvGrpSpPr>
        <p:grpSpPr>
          <a:xfrm>
            <a:off x="1156939" y="1126462"/>
            <a:ext cx="10361664" cy="4788000"/>
            <a:chOff x="1156939" y="1126462"/>
            <a:chExt cx="10361664" cy="478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EF4728-E4EF-4527-AA3D-C02D9388D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939" y="1126462"/>
              <a:ext cx="10361664" cy="47880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D8DFA3-1E89-4113-90C5-09BBAF5B2F44}"/>
                </a:ext>
              </a:extLst>
            </p:cNvPr>
            <p:cNvSpPr/>
            <p:nvPr/>
          </p:nvSpPr>
          <p:spPr>
            <a:xfrm>
              <a:off x="1390475" y="3098139"/>
              <a:ext cx="49398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311</a:t>
              </a:r>
              <a:endParaRPr lang="nl-NL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561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90D36D-772B-429F-9AFA-B9A76C29D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39" y="1035000"/>
            <a:ext cx="10640000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3E814D-EC8B-40BD-A6B5-E3615B48508F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WDW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151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4F4BD3-6F51-467C-82A0-9B883C41C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296844"/>
            <a:ext cx="10640000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EA0210-58F3-4C8E-8C6B-9F5C6AFF6369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WDW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811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BC3F43-48BE-42AA-996F-022F1274D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58" y="1035000"/>
            <a:ext cx="10594512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310893-E7E5-4828-A8CA-C6E467214FA6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WL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279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7FF27F-5131-4BB7-A000-212A12CFA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58" y="1035000"/>
            <a:ext cx="10594512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4FBC94-D8CE-4895-BE45-A4CEFADFC929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WL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94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C3422C-C543-4479-853B-C33C25598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39" y="1035000"/>
            <a:ext cx="10594512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12D794-6C41-4DE5-9C6C-4C6E9A412D60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849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280736-6774-46EB-801C-1A0E21BC3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00" y="1277272"/>
            <a:ext cx="10355538" cy="4680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FCC28A-0927-4BCA-B5C9-C9DA8C351E57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333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510077-F4A3-4D09-8EA7-828113365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39" y="1035000"/>
            <a:ext cx="10596491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49291D-4B6B-445A-8EF6-DDF29733A904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97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6E8418-4E2D-49E9-B92E-B64E9B77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1" y="1166131"/>
            <a:ext cx="10509669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5B1025A-3C47-4E50-8CA4-88D6DDBE8BDC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401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1F4722-06A1-426D-86CC-0C0B24966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39" y="1035000"/>
            <a:ext cx="9953111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44827E-D5B6-42FA-AE3E-9CA93F56B393}"/>
              </a:ext>
            </a:extLst>
          </p:cNvPr>
          <p:cNvSpPr/>
          <p:nvPr/>
        </p:nvSpPr>
        <p:spPr>
          <a:xfrm>
            <a:off x="4376395" y="1232589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SCHI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971A3A-3094-4921-BB61-0A9BB299E0A5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815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7BACA3-532F-4620-910F-BC75F4835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71" y="1118751"/>
            <a:ext cx="10350801" cy="50313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334156-E7DA-4FCC-9C17-C0578477DD57}"/>
              </a:ext>
            </a:extLst>
          </p:cNvPr>
          <p:cNvSpPr/>
          <p:nvPr/>
        </p:nvSpPr>
        <p:spPr>
          <a:xfrm>
            <a:off x="4833455" y="934085"/>
            <a:ext cx="676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21EAE5-9BB9-4FCA-9003-A7E30E23673F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MWD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8DE038-A7C5-4EBB-AEBA-D1CAF7D6A1E8}"/>
              </a:ext>
            </a:extLst>
          </p:cNvPr>
          <p:cNvSpPr/>
          <p:nvPr/>
        </p:nvSpPr>
        <p:spPr>
          <a:xfrm>
            <a:off x="967756" y="3159443"/>
            <a:ext cx="49398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311</a:t>
            </a:r>
            <a:endParaRPr lang="nl-NL" sz="16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3391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0B295D-784E-4977-B349-DE9CAFF9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39" y="1303417"/>
            <a:ext cx="10052548" cy="478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334156-E7DA-4FCC-9C17-C0578477DD57}"/>
              </a:ext>
            </a:extLst>
          </p:cNvPr>
          <p:cNvSpPr/>
          <p:nvPr/>
        </p:nvSpPr>
        <p:spPr>
          <a:xfrm>
            <a:off x="5394372" y="1686865"/>
            <a:ext cx="913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SCHO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3CFB0D-0A01-4C03-A3F6-77B81538F5E2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82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796B7E-A6C8-43FF-8E32-FAF71581DF2A}"/>
              </a:ext>
            </a:extLst>
          </p:cNvPr>
          <p:cNvGrpSpPr/>
          <p:nvPr/>
        </p:nvGrpSpPr>
        <p:grpSpPr>
          <a:xfrm>
            <a:off x="365808" y="1248082"/>
            <a:ext cx="10057128" cy="4788000"/>
            <a:chOff x="365808" y="1248082"/>
            <a:chExt cx="10057128" cy="478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2AA4AE7-540B-4709-859D-4BD9F1A4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808" y="1248082"/>
              <a:ext cx="10057128" cy="47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334156-E7DA-4FCC-9C17-C0578477DD57}"/>
                </a:ext>
              </a:extLst>
            </p:cNvPr>
            <p:cNvSpPr/>
            <p:nvPr/>
          </p:nvSpPr>
          <p:spPr>
            <a:xfrm>
              <a:off x="4327572" y="1686865"/>
              <a:ext cx="9132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SCHO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23CFB0D-0A01-4C03-A3F6-77B81538F5E2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23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9DE0FF6-1D5E-4F01-9FF3-6B93AF0D01BB}"/>
              </a:ext>
            </a:extLst>
          </p:cNvPr>
          <p:cNvGrpSpPr/>
          <p:nvPr/>
        </p:nvGrpSpPr>
        <p:grpSpPr>
          <a:xfrm>
            <a:off x="1279547" y="1481510"/>
            <a:ext cx="10056240" cy="4788000"/>
            <a:chOff x="1279547" y="1481510"/>
            <a:chExt cx="10056240" cy="4788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B3ADC33-53E5-4DB2-9613-4E402B494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9547" y="1481510"/>
              <a:ext cx="10056240" cy="47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334156-E7DA-4FCC-9C17-C0578477DD57}"/>
                </a:ext>
              </a:extLst>
            </p:cNvPr>
            <p:cNvSpPr/>
            <p:nvPr/>
          </p:nvSpPr>
          <p:spPr>
            <a:xfrm>
              <a:off x="5235622" y="1756715"/>
              <a:ext cx="9132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SCHI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23CFB0D-0A01-4C03-A3F6-77B81538F5E2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077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84CF7-A669-4E44-B872-CC0537574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72" y="3429000"/>
            <a:ext cx="1303598" cy="14614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0E1930E-33A9-450A-99BD-4A7F9BD1A841}"/>
              </a:ext>
            </a:extLst>
          </p:cNvPr>
          <p:cNvGrpSpPr/>
          <p:nvPr/>
        </p:nvGrpSpPr>
        <p:grpSpPr>
          <a:xfrm>
            <a:off x="824746" y="1414492"/>
            <a:ext cx="10052548" cy="4788000"/>
            <a:chOff x="824746" y="1414492"/>
            <a:chExt cx="10052548" cy="478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0E8B2DA-92B7-433C-BD3D-AF4CCCD61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746" y="1414492"/>
              <a:ext cx="10052548" cy="47880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334156-E7DA-4FCC-9C17-C0578477DD57}"/>
                </a:ext>
              </a:extLst>
            </p:cNvPr>
            <p:cNvSpPr/>
            <p:nvPr/>
          </p:nvSpPr>
          <p:spPr>
            <a:xfrm>
              <a:off x="4887478" y="1871531"/>
              <a:ext cx="9132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SCHI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23CFB0D-0A01-4C03-A3F6-77B81538F5E2}"/>
              </a:ext>
            </a:extLst>
          </p:cNvPr>
          <p:cNvSpPr/>
          <p:nvPr/>
        </p:nvSpPr>
        <p:spPr>
          <a:xfrm>
            <a:off x="1435235" y="724862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05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98C5E0-7FB7-4F61-AFD0-F0B2039B81C7}"/>
              </a:ext>
            </a:extLst>
          </p:cNvPr>
          <p:cNvGrpSpPr/>
          <p:nvPr/>
        </p:nvGrpSpPr>
        <p:grpSpPr>
          <a:xfrm>
            <a:off x="461977" y="1809085"/>
            <a:ext cx="11525469" cy="4339440"/>
            <a:chOff x="461977" y="1809085"/>
            <a:chExt cx="11525469" cy="433944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390DD28-4A41-443E-A272-DFAED6418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77" y="4168525"/>
              <a:ext cx="11525469" cy="198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B5BA58-4D37-4BCC-82D0-EE3EE138F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77" y="1989189"/>
              <a:ext cx="11459783" cy="19800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334156-E7DA-4FCC-9C17-C0578477DD57}"/>
                </a:ext>
              </a:extLst>
            </p:cNvPr>
            <p:cNvSpPr/>
            <p:nvPr/>
          </p:nvSpPr>
          <p:spPr>
            <a:xfrm>
              <a:off x="3796857" y="3949956"/>
              <a:ext cx="459828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Wave Power 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  <a:sym typeface="Wingdings" panose="05000000000000000000" pitchFamily="2" charset="2"/>
                </a:rPr>
                <a:t>= SWH</a:t>
              </a:r>
              <a:r>
                <a:rPr lang="en-US" b="1" baseline="30000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  <a:sym typeface="Wingdings" panose="05000000000000000000" pitchFamily="2" charset="2"/>
                </a:rPr>
                <a:t>2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  <a:sym typeface="Wingdings" panose="05000000000000000000" pitchFamily="2" charset="2"/>
                </a:rPr>
                <a:t>*MP1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1F4D56-21B0-4EAF-842E-146A93281963}"/>
                </a:ext>
              </a:extLst>
            </p:cNvPr>
            <p:cNvSpPr/>
            <p:nvPr/>
          </p:nvSpPr>
          <p:spPr>
            <a:xfrm>
              <a:off x="4293424" y="1809085"/>
              <a:ext cx="31151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Wave Direction</a:t>
              </a:r>
            </a:p>
          </p:txBody>
        </p:sp>
      </p:grp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14D3D8-3EB2-46CE-AF87-DF3F10A12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393417"/>
              </p:ext>
            </p:extLst>
          </p:nvPr>
        </p:nvGraphicFramePr>
        <p:xfrm>
          <a:off x="8581447" y="875917"/>
          <a:ext cx="1828800" cy="92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4654819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772637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7290003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WP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6813177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-0.01603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-0.11769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5130048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-0.03089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-0.64135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531658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-0.1012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0.230453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03841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-0.00498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0.347085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79529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661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962C70-B2CC-4C03-8812-834AEE757ECF}"/>
              </a:ext>
            </a:extLst>
          </p:cNvPr>
          <p:cNvGrpSpPr/>
          <p:nvPr/>
        </p:nvGrpSpPr>
        <p:grpSpPr>
          <a:xfrm>
            <a:off x="1414514" y="858625"/>
            <a:ext cx="10534944" cy="5794410"/>
            <a:chOff x="1414514" y="858625"/>
            <a:chExt cx="10534944" cy="579441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EB88946-D8C1-4405-9407-1BFF283DC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3201" y="4853035"/>
              <a:ext cx="10476257" cy="180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B4C0DB5-34D4-435C-AC5E-A228555E5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514" y="2896855"/>
              <a:ext cx="10475537" cy="1800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3FBE8C-9E24-4CE6-B123-CFAEEA155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514" y="858625"/>
              <a:ext cx="10473382" cy="18000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6A7248-D005-4644-8EA1-9501C1C89B57}"/>
                </a:ext>
              </a:extLst>
            </p:cNvPr>
            <p:cNvSpPr/>
            <p:nvPr/>
          </p:nvSpPr>
          <p:spPr>
            <a:xfrm>
              <a:off x="3420495" y="2010698"/>
              <a:ext cx="294701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Storm Surge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3739CF-4A76-47C2-9E6C-B130EEFE044C}"/>
                </a:ext>
              </a:extLst>
            </p:cNvPr>
            <p:cNvSpPr/>
            <p:nvPr/>
          </p:nvSpPr>
          <p:spPr>
            <a:xfrm>
              <a:off x="1921465" y="2948562"/>
              <a:ext cx="2364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Sea Level Rise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9A4471B-B3E8-444E-B9B0-572BF08DD90F}"/>
                </a:ext>
              </a:extLst>
            </p:cNvPr>
            <p:cNvSpPr/>
            <p:nvPr/>
          </p:nvSpPr>
          <p:spPr>
            <a:xfrm>
              <a:off x="3839595" y="4802973"/>
              <a:ext cx="28116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Water Level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9E9435-06A7-449C-91B0-2361F7922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69" y="2896855"/>
            <a:ext cx="10475537" cy="18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30657B-89A0-47B7-AB86-D93D3168D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69" y="858625"/>
            <a:ext cx="10473382" cy="180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027EBA5-6DB3-436E-989C-9AE607282F9E}"/>
              </a:ext>
            </a:extLst>
          </p:cNvPr>
          <p:cNvSpPr/>
          <p:nvPr/>
        </p:nvSpPr>
        <p:spPr>
          <a:xfrm>
            <a:off x="3422650" y="2010698"/>
            <a:ext cx="2947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Storm Surge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865C52-3551-4EF9-AE44-F62CAEA5956D}"/>
              </a:ext>
            </a:extLst>
          </p:cNvPr>
          <p:cNvSpPr/>
          <p:nvPr/>
        </p:nvSpPr>
        <p:spPr>
          <a:xfrm>
            <a:off x="1923620" y="2948562"/>
            <a:ext cx="2364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Sea Level Rise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53E3B8-AB7E-49C5-9809-4639718F1F79}"/>
              </a:ext>
            </a:extLst>
          </p:cNvPr>
          <p:cNvSpPr/>
          <p:nvPr/>
        </p:nvSpPr>
        <p:spPr>
          <a:xfrm>
            <a:off x="3841750" y="4802973"/>
            <a:ext cx="2811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Water Level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0E26211-53AF-4651-A96A-710D5DE41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531347"/>
              </p:ext>
            </p:extLst>
          </p:nvPr>
        </p:nvGraphicFramePr>
        <p:xfrm>
          <a:off x="9378950" y="3491706"/>
          <a:ext cx="1828800" cy="92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58696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32457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667528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61673228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0.000482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0.000466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6889464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0.00028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0.000339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8555713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-0.00558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946319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0.007172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-0.00014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22932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372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BE627B-EBD0-4A86-BEB9-C813E6122B60}"/>
              </a:ext>
            </a:extLst>
          </p:cNvPr>
          <p:cNvGrpSpPr/>
          <p:nvPr/>
        </p:nvGrpSpPr>
        <p:grpSpPr>
          <a:xfrm>
            <a:off x="753105" y="1019280"/>
            <a:ext cx="9801236" cy="5455090"/>
            <a:chOff x="753105" y="1019280"/>
            <a:chExt cx="9801236" cy="545509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FDE5BC5-2C41-43C1-AFA7-FCF069E28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1869" y="3040786"/>
              <a:ext cx="8770468" cy="161339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919DC8-99D3-4C8A-A668-F982D5332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05" y="1171889"/>
              <a:ext cx="9720000" cy="177277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E63ECE1-86DF-4C57-B9D3-D621433E7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29" y="4674370"/>
              <a:ext cx="9733212" cy="1800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27EBA5-6DB3-436E-989C-9AE607282F9E}"/>
                </a:ext>
              </a:extLst>
            </p:cNvPr>
            <p:cNvSpPr/>
            <p:nvPr/>
          </p:nvSpPr>
          <p:spPr>
            <a:xfrm>
              <a:off x="1428084" y="1019280"/>
              <a:ext cx="294701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Storm Surge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865C52-3551-4EF9-AE44-F62CAEA5956D}"/>
                </a:ext>
              </a:extLst>
            </p:cNvPr>
            <p:cNvSpPr/>
            <p:nvPr/>
          </p:nvSpPr>
          <p:spPr>
            <a:xfrm>
              <a:off x="1495789" y="3350905"/>
              <a:ext cx="2364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Sea Level Rise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753E3B8-AB7E-49C5-9809-4639718F1F79}"/>
                </a:ext>
              </a:extLst>
            </p:cNvPr>
            <p:cNvSpPr/>
            <p:nvPr/>
          </p:nvSpPr>
          <p:spPr>
            <a:xfrm>
              <a:off x="1495789" y="4953811"/>
              <a:ext cx="28116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Water Level</a:t>
              </a:r>
            </a:p>
          </p:txBody>
        </p: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0E26211-53AF-4651-A96A-710D5DE41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470995"/>
              </p:ext>
            </p:extLst>
          </p:nvPr>
        </p:nvGraphicFramePr>
        <p:xfrm>
          <a:off x="9378950" y="3491706"/>
          <a:ext cx="1828800" cy="92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58696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32457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667528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61673228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0.000482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0.000466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6889464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0.00028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0.000339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8555713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-0.001147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946319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0.007172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-0.00014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22932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783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3DA7A8-634A-4EE0-8B92-EE5DA9A05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741903"/>
              </p:ext>
            </p:extLst>
          </p:nvPr>
        </p:nvGraphicFramePr>
        <p:xfrm>
          <a:off x="883267" y="1041400"/>
          <a:ext cx="5486402" cy="202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1820235055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1885095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5816344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73124776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636518646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8152313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12298031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21908365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55508915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292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5233511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75091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0.135271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0.764934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-0.15036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0.087398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489797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0.300091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0.793723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-0.48521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0.059515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410691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0.135271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0.300091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0.349996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0.040081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0.065422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0.000709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0.343602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638454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0.764934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0.793723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0.349996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-0.43826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0.084526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0.002374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0.394514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641378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-0.15036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-0.48521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0.040081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-0.43826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0.019203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0.005035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0.108337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078585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0.087398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0.059515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0.065422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0.084526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0.019203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0.977846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0.155439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20641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0.000709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0.002374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0.005035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0.977846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-0.02912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503697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0.343602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0.394514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0.108337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0.155439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-0.02912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7266648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0F90C7-27A9-42F1-9D13-94FD0DF03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496958"/>
              </p:ext>
            </p:extLst>
          </p:nvPr>
        </p:nvGraphicFramePr>
        <p:xfrm>
          <a:off x="6496050" y="1041400"/>
          <a:ext cx="5486402" cy="202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417812769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79487227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246013449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89122086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83017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754501935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38631646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4466859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491307093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8459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93579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5642348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0.3965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0.116076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0.702507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-0.06661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0.06238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397979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0.3965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0.263951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0.766566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-0.49599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0.030831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9893498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0.116076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0.263951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0.328532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0.060761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0.045266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0.285794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825613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0.702507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0.766566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0.328532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-0.4228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0.052402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0.001244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0.299146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910708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-0.06661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-0.49599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0.060761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-0.4228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0.027051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0.003155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0.196454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16992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0.06238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0.030831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0.045266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0.052402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0.027051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0.987079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0.107009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659612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0.001244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0.003155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0.987079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948592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0.285794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0.299146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0.196454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0.107009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2043562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EC09B3-5F0F-4371-B001-A675554B9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268784"/>
              </p:ext>
            </p:extLst>
          </p:nvPr>
        </p:nvGraphicFramePr>
        <p:xfrm>
          <a:off x="883267" y="3563122"/>
          <a:ext cx="5486402" cy="202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329909614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2372359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44448658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90403917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43800212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43292851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096292309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01162640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39090074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318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9259088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114275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0.122289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0.762191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-0.12187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0.083199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-0.00412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0.436135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039066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0.321991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0.800901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-0.4846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0.05859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0.272478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658151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0.122289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0.321991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0.36129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0.013024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0.058928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0.318785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97210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0.762191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0.800901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0.36129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-0.41773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0.395346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017857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-0.12187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-0.4846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0.013024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-0.41773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0.021495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0.007663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0.094287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384435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0.083199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0.05859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0.058928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0.021495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0.978178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0.118378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473538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-0.00412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0.007663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0.978178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-0.0648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295436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0.436135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0.272478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0.318785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0.395346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0.094287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0.118378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-0.0648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217599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F765EB-CCD7-4509-8398-938076709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291505"/>
              </p:ext>
            </p:extLst>
          </p:nvPr>
        </p:nvGraphicFramePr>
        <p:xfrm>
          <a:off x="6496050" y="3563122"/>
          <a:ext cx="5486402" cy="202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56902427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2056791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08379561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6986464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55413823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029400107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012569849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8739695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1961794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SCHO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3673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8385101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412242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0.145121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0.765286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-0.11796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0.085128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167115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0.33741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0.799997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-0.47874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0.063424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449256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0.145121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0.33741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0.375036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0.017971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0.061481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6.92E-05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0.33668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84000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MP1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0.765286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0.799997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0.375036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-0.41486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0.083517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0.000319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0.408091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048612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WDW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-0.11796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-0.47874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0.017971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-0.41486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0.016031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0.003277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0.098968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7628635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WL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0.085128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0.063424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0.061481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0.083517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0.016031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0.977232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0.146437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841760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6.92E-05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0.000319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0.003277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0.977232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-0.03664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138754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0.33668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0.408091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0.098968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0.146437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-0.03664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55037682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4163493" y="71378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393C60-0273-4D1A-BBBB-E98BA6084607}"/>
              </a:ext>
            </a:extLst>
          </p:cNvPr>
          <p:cNvSpPr/>
          <p:nvPr/>
        </p:nvSpPr>
        <p:spPr>
          <a:xfrm>
            <a:off x="6440737" y="71378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05845-50B7-40EB-A9A8-A06A6ACB3158}"/>
              </a:ext>
            </a:extLst>
          </p:cNvPr>
          <p:cNvSpPr/>
          <p:nvPr/>
        </p:nvSpPr>
        <p:spPr>
          <a:xfrm>
            <a:off x="4448718" y="5652142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DE0C84-8DAC-412D-AB76-000DF1F50A06}"/>
              </a:ext>
            </a:extLst>
          </p:cNvPr>
          <p:cNvSpPr/>
          <p:nvPr/>
        </p:nvSpPr>
        <p:spPr>
          <a:xfrm>
            <a:off x="6496050" y="5662365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FDEC00-E467-41F4-8506-959811A2F1EE}"/>
              </a:ext>
            </a:extLst>
          </p:cNvPr>
          <p:cNvSpPr/>
          <p:nvPr/>
        </p:nvSpPr>
        <p:spPr>
          <a:xfrm>
            <a:off x="4553840" y="6332880"/>
            <a:ext cx="3773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SPEARMAN’S RANK CORRELATION</a:t>
            </a:r>
          </a:p>
        </p:txBody>
      </p:sp>
    </p:spTree>
    <p:extLst>
      <p:ext uri="{BB962C8B-B14F-4D97-AF65-F5344CB8AC3E}">
        <p14:creationId xmlns:p14="http://schemas.microsoft.com/office/powerpoint/2010/main" val="2868498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3DA7A8-634A-4EE0-8B92-EE5DA9A05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963352"/>
              </p:ext>
            </p:extLst>
          </p:nvPr>
        </p:nvGraphicFramePr>
        <p:xfrm>
          <a:off x="0" y="3463656"/>
          <a:ext cx="3753854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1820235055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1885095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5816344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73124776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21908365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55508915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292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params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SWH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PP1D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MWD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AT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5233511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75091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0.135271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489797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0.300091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410691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0.135271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0.300091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0.000709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0.343602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638454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0.000709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-0.02912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503697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0.343602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-0.02912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7266648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0F90C7-27A9-42F1-9D13-94FD0DF03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823330"/>
              </p:ext>
            </p:extLst>
          </p:nvPr>
        </p:nvGraphicFramePr>
        <p:xfrm>
          <a:off x="3944326" y="1846392"/>
          <a:ext cx="3753854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417812769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79487227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246013449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89122086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4466859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491307093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8459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93579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5642348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0.3965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0.116076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397979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0.3965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0.263951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9893498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0.116076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0.263951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0.285794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825613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0.003174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-0.03486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948592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0.285794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-0.03486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2043562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EC09B3-5F0F-4371-B001-A675554B9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896119"/>
              </p:ext>
            </p:extLst>
          </p:nvPr>
        </p:nvGraphicFramePr>
        <p:xfrm>
          <a:off x="3944326" y="3449389"/>
          <a:ext cx="375385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329909614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2372359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44448658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90403917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01162640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39090074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SCHO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318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AT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9259088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114275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0.122289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-0.00412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0.436135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03906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0.321991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0.272478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658151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MWD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0.122289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0.321991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0.318785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97210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-0.00412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-0.0648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295436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0.436135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0.272478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0.318785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-0.0648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217599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F765EB-CCD7-4509-8398-938076709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29038"/>
              </p:ext>
            </p:extLst>
          </p:nvPr>
        </p:nvGraphicFramePr>
        <p:xfrm>
          <a:off x="7828546" y="3463656"/>
          <a:ext cx="3753854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274">
                  <a:extLst>
                    <a:ext uri="{9D8B030D-6E8A-4147-A177-3AD203B41FA5}">
                      <a16:colId xmlns:a16="http://schemas.microsoft.com/office/drawing/2014/main" val="56902427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1220567914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08379561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69864640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787396951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261961794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SCHO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3673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8385101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412242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0.145121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167115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0.33741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449256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0.145121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0.33741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6.92E-05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0.33668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84000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6.92E-05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-0.03664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138754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0.33668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-0.03664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55037682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701504" y="504222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393C60-0273-4D1A-BBBB-E98BA6084607}"/>
              </a:ext>
            </a:extLst>
          </p:cNvPr>
          <p:cNvSpPr/>
          <p:nvPr/>
        </p:nvSpPr>
        <p:spPr>
          <a:xfrm>
            <a:off x="4853909" y="1486478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05845-50B7-40EB-A9A8-A06A6ACB3158}"/>
              </a:ext>
            </a:extLst>
          </p:cNvPr>
          <p:cNvSpPr/>
          <p:nvPr/>
        </p:nvSpPr>
        <p:spPr>
          <a:xfrm>
            <a:off x="4791938" y="504222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DE0C84-8DAC-412D-AB76-000DF1F50A06}"/>
              </a:ext>
            </a:extLst>
          </p:cNvPr>
          <p:cNvSpPr/>
          <p:nvPr/>
        </p:nvSpPr>
        <p:spPr>
          <a:xfrm>
            <a:off x="8764150" y="500468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FDEC00-E467-41F4-8506-959811A2F1EE}"/>
              </a:ext>
            </a:extLst>
          </p:cNvPr>
          <p:cNvSpPr/>
          <p:nvPr/>
        </p:nvSpPr>
        <p:spPr>
          <a:xfrm>
            <a:off x="4553840" y="6332880"/>
            <a:ext cx="3773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SPEARMAN’S RANK CORRELATION</a:t>
            </a:r>
          </a:p>
        </p:txBody>
      </p:sp>
    </p:spTree>
    <p:extLst>
      <p:ext uri="{BB962C8B-B14F-4D97-AF65-F5344CB8AC3E}">
        <p14:creationId xmlns:p14="http://schemas.microsoft.com/office/powerpoint/2010/main" val="2946656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83D596F-5C0B-4F43-ADFF-15C6DC346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431862"/>
              </p:ext>
            </p:extLst>
          </p:nvPr>
        </p:nvGraphicFramePr>
        <p:xfrm>
          <a:off x="96252" y="3463656"/>
          <a:ext cx="3657602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062">
                  <a:extLst>
                    <a:ext uri="{9D8B030D-6E8A-4147-A177-3AD203B41FA5}">
                      <a16:colId xmlns:a16="http://schemas.microsoft.com/office/drawing/2014/main" val="3192907709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4047855962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188072112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10821310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439609429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87196046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7882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1414460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497400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-0.14274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59813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0.478095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0.252102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71508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-0.14274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0.252102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-0.00384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-0.16569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536665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0.001016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-0.00384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-0.02912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28166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0.437035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0.271194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-0.16569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-0.02912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0732233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CE6E5-A17C-4087-B828-24C0DC2185E5}"/>
              </a:ext>
            </a:extLst>
          </p:cNvPr>
          <p:cNvSpPr txBox="1"/>
          <p:nvPr/>
        </p:nvSpPr>
        <p:spPr>
          <a:xfrm>
            <a:off x="5851020" y="6084844"/>
            <a:ext cx="2730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Princess Amalia Wind Farm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701504" y="504222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393C60-0273-4D1A-BBBB-E98BA6084607}"/>
              </a:ext>
            </a:extLst>
          </p:cNvPr>
          <p:cNvSpPr/>
          <p:nvPr/>
        </p:nvSpPr>
        <p:spPr>
          <a:xfrm>
            <a:off x="4853909" y="1486478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05845-50B7-40EB-A9A8-A06A6ACB3158}"/>
              </a:ext>
            </a:extLst>
          </p:cNvPr>
          <p:cNvSpPr/>
          <p:nvPr/>
        </p:nvSpPr>
        <p:spPr>
          <a:xfrm>
            <a:off x="4791938" y="504222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DE0C84-8DAC-412D-AB76-000DF1F50A06}"/>
              </a:ext>
            </a:extLst>
          </p:cNvPr>
          <p:cNvSpPr/>
          <p:nvPr/>
        </p:nvSpPr>
        <p:spPr>
          <a:xfrm>
            <a:off x="8764150" y="5004686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FDEC00-E467-41F4-8506-959811A2F1EE}"/>
              </a:ext>
            </a:extLst>
          </p:cNvPr>
          <p:cNvSpPr/>
          <p:nvPr/>
        </p:nvSpPr>
        <p:spPr>
          <a:xfrm>
            <a:off x="4553840" y="6332880"/>
            <a:ext cx="3773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SPEARMAN’S RANK CORRELATION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09DFE19-C52C-4844-9B64-1A1B792FD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72490"/>
              </p:ext>
            </p:extLst>
          </p:nvPr>
        </p:nvGraphicFramePr>
        <p:xfrm>
          <a:off x="3992452" y="1865970"/>
          <a:ext cx="3657602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062">
                  <a:extLst>
                    <a:ext uri="{9D8B030D-6E8A-4147-A177-3AD203B41FA5}">
                      <a16:colId xmlns:a16="http://schemas.microsoft.com/office/drawing/2014/main" val="4174615530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475607542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399485086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927386386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703514956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97595986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554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9275754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6648326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0.3965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-0.20564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5356866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0.3965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0.234728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901061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-0.20564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0.234728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-0.00113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-0.25217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976545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0.000151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-0.00113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834418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0.398129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0.157597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-0.25217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-0.03486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36024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667727D-BB99-4D71-8455-60AA804AD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990010"/>
              </p:ext>
            </p:extLst>
          </p:nvPr>
        </p:nvGraphicFramePr>
        <p:xfrm>
          <a:off x="3992452" y="3463656"/>
          <a:ext cx="3657602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062">
                  <a:extLst>
                    <a:ext uri="{9D8B030D-6E8A-4147-A177-3AD203B41FA5}">
                      <a16:colId xmlns:a16="http://schemas.microsoft.com/office/drawing/2014/main" val="194105444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99177899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148879731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685534410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842992413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385867147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SCHO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2446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472437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0641402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-0.17231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0.439267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258694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0.477636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0.225659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0.276263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069943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-0.17231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0.225659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-0.00153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-0.17932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209292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-0.00218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-0.00153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-0.0409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365909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0.439267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0.276263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-0.17932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-0.0409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151469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15BD0B2-6E4E-4BC7-915B-A185A0655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319659"/>
              </p:ext>
            </p:extLst>
          </p:nvPr>
        </p:nvGraphicFramePr>
        <p:xfrm>
          <a:off x="7828546" y="3461398"/>
          <a:ext cx="3657602" cy="147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062">
                  <a:extLst>
                    <a:ext uri="{9D8B030D-6E8A-4147-A177-3AD203B41FA5}">
                      <a16:colId xmlns:a16="http://schemas.microsoft.com/office/drawing/2014/main" val="1453615139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606708712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124464671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4071704680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401987394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4049256325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SCHO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6268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4101456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917735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-0.15971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639571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0.48282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0.243264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834610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MWD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-0.15971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0.243264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-0.1607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86219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AT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0.002036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-0.00029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-0.03664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438527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0.442515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0.284692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-0.1607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-0.03664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50264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443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629552" y="1624494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05845-50B7-40EB-A9A8-A06A6ACB3158}"/>
              </a:ext>
            </a:extLst>
          </p:cNvPr>
          <p:cNvSpPr/>
          <p:nvPr/>
        </p:nvSpPr>
        <p:spPr>
          <a:xfrm>
            <a:off x="6248890" y="1624494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DE0C84-8DAC-412D-AB76-000DF1F50A06}"/>
              </a:ext>
            </a:extLst>
          </p:cNvPr>
          <p:cNvSpPr/>
          <p:nvPr/>
        </p:nvSpPr>
        <p:spPr>
          <a:xfrm>
            <a:off x="9432351" y="1624494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947A30-8EAA-41CD-8851-52E21B7AD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1" y="2352261"/>
            <a:ext cx="3128099" cy="288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DF3C1B-6AB6-447C-9CBD-46A378363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58" y="2359469"/>
            <a:ext cx="3186740" cy="288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C379559-51FD-4181-8988-3DB138CE3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261" y="2351727"/>
            <a:ext cx="3186739" cy="2880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9DD97C3-4525-4707-928F-5415FF1CC82B}"/>
              </a:ext>
            </a:extLst>
          </p:cNvPr>
          <p:cNvGrpSpPr/>
          <p:nvPr/>
        </p:nvGrpSpPr>
        <p:grpSpPr>
          <a:xfrm>
            <a:off x="3066509" y="1935166"/>
            <a:ext cx="3164594" cy="3669946"/>
            <a:chOff x="3066509" y="1935166"/>
            <a:chExt cx="3164594" cy="366994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393C60-0273-4D1A-BBBB-E98BA6084607}"/>
                </a:ext>
              </a:extLst>
            </p:cNvPr>
            <p:cNvSpPr/>
            <p:nvPr/>
          </p:nvSpPr>
          <p:spPr>
            <a:xfrm>
              <a:off x="3393238" y="1935166"/>
              <a:ext cx="23325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ERA5 (2001-2017)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BE68589-931E-46F3-8146-9407F2682670}"/>
                </a:ext>
              </a:extLst>
            </p:cNvPr>
            <p:cNvGrpSpPr/>
            <p:nvPr/>
          </p:nvGrpSpPr>
          <p:grpSpPr>
            <a:xfrm>
              <a:off x="3066509" y="2352261"/>
              <a:ext cx="3164594" cy="3252851"/>
              <a:chOff x="3066509" y="2352261"/>
              <a:chExt cx="3164594" cy="325285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5621331-ED48-43EF-9125-3EA32922C1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6509" y="2352261"/>
                <a:ext cx="3164594" cy="2880000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BEF87A5-E024-40FC-8817-AA257F4D559F}"/>
                  </a:ext>
                </a:extLst>
              </p:cNvPr>
              <p:cNvSpPr/>
              <p:nvPr/>
            </p:nvSpPr>
            <p:spPr>
              <a:xfrm>
                <a:off x="3201100" y="5196821"/>
                <a:ext cx="71575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SWH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27FC7DE-A605-4024-AFD7-E66B695F8D04}"/>
                  </a:ext>
                </a:extLst>
              </p:cNvPr>
              <p:cNvSpPr/>
              <p:nvPr/>
            </p:nvSpPr>
            <p:spPr>
              <a:xfrm>
                <a:off x="3905635" y="5196821"/>
                <a:ext cx="74884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PP1D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1640345-86A4-47EC-A381-0DACD32E0A39}"/>
                  </a:ext>
                </a:extLst>
              </p:cNvPr>
              <p:cNvSpPr/>
              <p:nvPr/>
            </p:nvSpPr>
            <p:spPr>
              <a:xfrm>
                <a:off x="4559517" y="5196821"/>
                <a:ext cx="89493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MWD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6FCEE54-6E9D-4E18-95A6-E4A57FD79646}"/>
                  </a:ext>
                </a:extLst>
              </p:cNvPr>
              <p:cNvSpPr/>
              <p:nvPr/>
            </p:nvSpPr>
            <p:spPr>
              <a:xfrm>
                <a:off x="5274670" y="5205002"/>
                <a:ext cx="89493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SS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D34AB48-EED3-4C9D-AE41-CAC3867BB5FE}"/>
                  </a:ext>
                </a:extLst>
              </p:cNvPr>
              <p:cNvSpPr/>
              <p:nvPr/>
            </p:nvSpPr>
            <p:spPr>
              <a:xfrm>
                <a:off x="3266256" y="2579218"/>
                <a:ext cx="71575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SWH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B41C12C-C378-4D26-9663-8F6A503A0F1F}"/>
                  </a:ext>
                </a:extLst>
              </p:cNvPr>
              <p:cNvSpPr/>
              <p:nvPr/>
            </p:nvSpPr>
            <p:spPr>
              <a:xfrm>
                <a:off x="3921597" y="3273656"/>
                <a:ext cx="74884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PP1D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55FBC7D-5409-4EC4-883E-DFDFFF5D38D1}"/>
                  </a:ext>
                </a:extLst>
              </p:cNvPr>
              <p:cNvSpPr/>
              <p:nvPr/>
            </p:nvSpPr>
            <p:spPr>
              <a:xfrm>
                <a:off x="4605592" y="3973364"/>
                <a:ext cx="89493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MWD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1BEF21F-7B8D-4685-93D0-EE0E1DEC11DF}"/>
                  </a:ext>
                </a:extLst>
              </p:cNvPr>
              <p:cNvSpPr/>
              <p:nvPr/>
            </p:nvSpPr>
            <p:spPr>
              <a:xfrm>
                <a:off x="5274670" y="4749692"/>
                <a:ext cx="89493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SS</a:t>
                </a:r>
                <a:endParaRPr lang="nl-NL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8901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BD9F3A-8BD4-41E9-ABB3-2F35C68B3013}"/>
              </a:ext>
            </a:extLst>
          </p:cNvPr>
          <p:cNvGrpSpPr/>
          <p:nvPr/>
        </p:nvGrpSpPr>
        <p:grpSpPr>
          <a:xfrm>
            <a:off x="1808060" y="1799814"/>
            <a:ext cx="9123218" cy="3774335"/>
            <a:chOff x="3068782" y="1816361"/>
            <a:chExt cx="9123218" cy="37743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E6D682E-943B-4E8F-80CE-7035C4231BAA}"/>
                </a:ext>
              </a:extLst>
            </p:cNvPr>
            <p:cNvSpPr/>
            <p:nvPr/>
          </p:nvSpPr>
          <p:spPr>
            <a:xfrm>
              <a:off x="3145715" y="1816361"/>
              <a:ext cx="23325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Historical (1976-2005)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E05845-50B7-40EB-A9A8-A06A6ACB3158}"/>
                </a:ext>
              </a:extLst>
            </p:cNvPr>
            <p:cNvSpPr/>
            <p:nvPr/>
          </p:nvSpPr>
          <p:spPr>
            <a:xfrm>
              <a:off x="6134027" y="1837118"/>
              <a:ext cx="23325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RCP4.5 (2071-2100)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DE0C84-8DAC-412D-AB76-000DF1F50A06}"/>
                </a:ext>
              </a:extLst>
            </p:cNvPr>
            <p:cNvSpPr/>
            <p:nvPr/>
          </p:nvSpPr>
          <p:spPr>
            <a:xfrm>
              <a:off x="9317488" y="1837118"/>
              <a:ext cx="23325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RCP8.5 (2041-2071)</a:t>
              </a:r>
              <a:endParaRPr lang="nl-NL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947A30-8EAA-41CD-8851-52E21B7AD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8782" y="2293424"/>
              <a:ext cx="3128099" cy="2880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5DF3C1B-6AB6-447C-9CBD-46A378363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8958" y="2359469"/>
              <a:ext cx="3186740" cy="28800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C379559-51FD-4181-8988-3DB138CE3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5261" y="2351727"/>
              <a:ext cx="3186739" cy="28800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FE139F-DC73-4657-8C97-F236429E59FB}"/>
                </a:ext>
              </a:extLst>
            </p:cNvPr>
            <p:cNvSpPr/>
            <p:nvPr/>
          </p:nvSpPr>
          <p:spPr>
            <a:xfrm>
              <a:off x="3195422" y="5182405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9D5330-8565-40DC-89E6-ED48534AB0A2}"/>
                </a:ext>
              </a:extLst>
            </p:cNvPr>
            <p:cNvSpPr/>
            <p:nvPr/>
          </p:nvSpPr>
          <p:spPr>
            <a:xfrm>
              <a:off x="3899957" y="5182405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EF4A1B0-AD93-47AA-B54D-754D386AFEC6}"/>
                </a:ext>
              </a:extLst>
            </p:cNvPr>
            <p:cNvSpPr/>
            <p:nvPr/>
          </p:nvSpPr>
          <p:spPr>
            <a:xfrm>
              <a:off x="4553839" y="5182405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485A392-BB81-4168-89DC-A9C4D4E1AA6B}"/>
                </a:ext>
              </a:extLst>
            </p:cNvPr>
            <p:cNvSpPr/>
            <p:nvPr/>
          </p:nvSpPr>
          <p:spPr>
            <a:xfrm>
              <a:off x="5268992" y="519058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E58AA1-39D5-44E8-934A-FE276B2F4B18}"/>
                </a:ext>
              </a:extLst>
            </p:cNvPr>
            <p:cNvSpPr/>
            <p:nvPr/>
          </p:nvSpPr>
          <p:spPr>
            <a:xfrm>
              <a:off x="3260578" y="2564802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C6E1FCF-D514-498D-8878-443EC99C93F9}"/>
                </a:ext>
              </a:extLst>
            </p:cNvPr>
            <p:cNvSpPr/>
            <p:nvPr/>
          </p:nvSpPr>
          <p:spPr>
            <a:xfrm>
              <a:off x="3915919" y="3259240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F0ADA3-0022-4D8B-A91E-9FCF5F368CC5}"/>
                </a:ext>
              </a:extLst>
            </p:cNvPr>
            <p:cNvSpPr/>
            <p:nvPr/>
          </p:nvSpPr>
          <p:spPr>
            <a:xfrm>
              <a:off x="4599914" y="3958948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57B0973-4002-4280-9D3C-C190C28F4820}"/>
                </a:ext>
              </a:extLst>
            </p:cNvPr>
            <p:cNvSpPr/>
            <p:nvPr/>
          </p:nvSpPr>
          <p:spPr>
            <a:xfrm>
              <a:off x="5268992" y="473527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6314A13-4EB1-43D8-87B6-E345A2921371}"/>
                </a:ext>
              </a:extLst>
            </p:cNvPr>
            <p:cNvSpPr/>
            <p:nvPr/>
          </p:nvSpPr>
          <p:spPr>
            <a:xfrm>
              <a:off x="6167159" y="5182405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9962AC9-D53A-4D4C-A955-8EFC3E2AD558}"/>
                </a:ext>
              </a:extLst>
            </p:cNvPr>
            <p:cNvSpPr/>
            <p:nvPr/>
          </p:nvSpPr>
          <p:spPr>
            <a:xfrm>
              <a:off x="6871694" y="5182405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E3CEEDB-1E5C-4F20-B928-9F0942181249}"/>
                </a:ext>
              </a:extLst>
            </p:cNvPr>
            <p:cNvSpPr/>
            <p:nvPr/>
          </p:nvSpPr>
          <p:spPr>
            <a:xfrm>
              <a:off x="7525576" y="5182405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15A6DDE-2768-4689-B391-BA936D7901D5}"/>
                </a:ext>
              </a:extLst>
            </p:cNvPr>
            <p:cNvSpPr/>
            <p:nvPr/>
          </p:nvSpPr>
          <p:spPr>
            <a:xfrm>
              <a:off x="8240729" y="519058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E80713-A425-4481-8C7D-68E0CC6C83A6}"/>
                </a:ext>
              </a:extLst>
            </p:cNvPr>
            <p:cNvSpPr/>
            <p:nvPr/>
          </p:nvSpPr>
          <p:spPr>
            <a:xfrm>
              <a:off x="6232315" y="2564802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CFF7092-1098-4661-9432-A8F860BB893D}"/>
                </a:ext>
              </a:extLst>
            </p:cNvPr>
            <p:cNvSpPr/>
            <p:nvPr/>
          </p:nvSpPr>
          <p:spPr>
            <a:xfrm>
              <a:off x="6887656" y="3259240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BC512E6-84A8-49D3-A6C9-95B05601905B}"/>
                </a:ext>
              </a:extLst>
            </p:cNvPr>
            <p:cNvSpPr/>
            <p:nvPr/>
          </p:nvSpPr>
          <p:spPr>
            <a:xfrm>
              <a:off x="7571651" y="3958948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1E56158-890B-4DB4-B10F-B6EF761BF2BF}"/>
                </a:ext>
              </a:extLst>
            </p:cNvPr>
            <p:cNvSpPr/>
            <p:nvPr/>
          </p:nvSpPr>
          <p:spPr>
            <a:xfrm>
              <a:off x="8240729" y="473527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434D3DF-E8A0-4580-B7E5-501208B31338}"/>
                </a:ext>
              </a:extLst>
            </p:cNvPr>
            <p:cNvSpPr/>
            <p:nvPr/>
          </p:nvSpPr>
          <p:spPr>
            <a:xfrm>
              <a:off x="9130318" y="5182405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450ACF3-CA06-47DC-A094-8151C9AC82EA}"/>
                </a:ext>
              </a:extLst>
            </p:cNvPr>
            <p:cNvSpPr/>
            <p:nvPr/>
          </p:nvSpPr>
          <p:spPr>
            <a:xfrm>
              <a:off x="9834853" y="5182405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FC6901B-5F3D-4FC3-949F-744EE7EAF6AA}"/>
                </a:ext>
              </a:extLst>
            </p:cNvPr>
            <p:cNvSpPr/>
            <p:nvPr/>
          </p:nvSpPr>
          <p:spPr>
            <a:xfrm>
              <a:off x="10488735" y="5182405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593D9CB-6C99-4A0C-A481-FD1ED14708FC}"/>
                </a:ext>
              </a:extLst>
            </p:cNvPr>
            <p:cNvSpPr/>
            <p:nvPr/>
          </p:nvSpPr>
          <p:spPr>
            <a:xfrm>
              <a:off x="11203888" y="519058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8CE2CC8-FAC3-40F1-BFAA-AAA5EC24E19A}"/>
                </a:ext>
              </a:extLst>
            </p:cNvPr>
            <p:cNvSpPr/>
            <p:nvPr/>
          </p:nvSpPr>
          <p:spPr>
            <a:xfrm>
              <a:off x="9195474" y="2564802"/>
              <a:ext cx="715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SWH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EB86AAA-E21D-41D6-A858-7196C6CDDB10}"/>
                </a:ext>
              </a:extLst>
            </p:cNvPr>
            <p:cNvSpPr/>
            <p:nvPr/>
          </p:nvSpPr>
          <p:spPr>
            <a:xfrm>
              <a:off x="9850815" y="3259240"/>
              <a:ext cx="7488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PP1D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B960617-97F1-4031-9E27-D5AD915E68E0}"/>
                </a:ext>
              </a:extLst>
            </p:cNvPr>
            <p:cNvSpPr/>
            <p:nvPr/>
          </p:nvSpPr>
          <p:spPr>
            <a:xfrm>
              <a:off x="10534810" y="3958948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MWD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ACCA7C0-247F-421B-A6C6-8EA840D93F5B}"/>
                </a:ext>
              </a:extLst>
            </p:cNvPr>
            <p:cNvSpPr/>
            <p:nvPr/>
          </p:nvSpPr>
          <p:spPr>
            <a:xfrm>
              <a:off x="11203888" y="4735276"/>
              <a:ext cx="8949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SS</a:t>
              </a:r>
              <a:endParaRPr lang="nl-NL" sz="20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3995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1668386" y="990233"/>
            <a:ext cx="2332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MAXIMA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3BA27-7549-4FAE-8DFE-2F6C2DABF5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16"/>
          <a:stretch/>
        </p:blipFill>
        <p:spPr>
          <a:xfrm>
            <a:off x="659505" y="2062716"/>
            <a:ext cx="5918504" cy="39686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E0918B-9A51-44B8-8C73-08AC1AE38E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5"/>
          <a:stretch/>
        </p:blipFill>
        <p:spPr>
          <a:xfrm>
            <a:off x="6939518" y="1916655"/>
            <a:ext cx="4493740" cy="42607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8EC214-D2FB-4884-AE08-A65B13FF7C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59" r="-103" b="53651"/>
          <a:stretch/>
        </p:blipFill>
        <p:spPr>
          <a:xfrm>
            <a:off x="5266660" y="2796363"/>
            <a:ext cx="992373" cy="18394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58A8A2-9FD7-4A3D-9D29-88E31CF1FC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9" b="67934"/>
          <a:stretch/>
        </p:blipFill>
        <p:spPr>
          <a:xfrm>
            <a:off x="10349024" y="4138648"/>
            <a:ext cx="836140" cy="15629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48EF30-6DC9-4D79-A7C8-35E38EA4272D}"/>
              </a:ext>
            </a:extLst>
          </p:cNvPr>
          <p:cNvSpPr/>
          <p:nvPr/>
        </p:nvSpPr>
        <p:spPr>
          <a:xfrm>
            <a:off x="659505" y="1539496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615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4AA8D9-50F7-4FBC-B58E-90E189488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77" y="733839"/>
            <a:ext cx="9625780" cy="543304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1647120" y="1139089"/>
            <a:ext cx="24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MAXIMA. GEV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A9651F-CB0D-4409-93C5-0C1867B7CCE1}"/>
              </a:ext>
            </a:extLst>
          </p:cNvPr>
          <p:cNvSpPr/>
          <p:nvPr/>
        </p:nvSpPr>
        <p:spPr>
          <a:xfrm>
            <a:off x="512884" y="1408674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8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D083DD-8394-4362-825C-CA587DFC4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72" y="850605"/>
            <a:ext cx="9590467" cy="5432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1647120" y="1139089"/>
            <a:ext cx="24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MAXIMA. GEV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91775D-CBDD-4EA8-BD4C-7ED2E9FFB2BF}"/>
              </a:ext>
            </a:extLst>
          </p:cNvPr>
          <p:cNvSpPr/>
          <p:nvPr/>
        </p:nvSpPr>
        <p:spPr>
          <a:xfrm>
            <a:off x="425419" y="1323755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799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02AEA6-0A6D-4BB7-B141-D287C1D9A6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87"/>
          <a:stretch/>
        </p:blipFill>
        <p:spPr>
          <a:xfrm>
            <a:off x="804500" y="2049447"/>
            <a:ext cx="5675813" cy="3840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CF28F2-83A7-4982-A9F3-730FA3BCAF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20"/>
          <a:stretch/>
        </p:blipFill>
        <p:spPr>
          <a:xfrm>
            <a:off x="7302778" y="1868556"/>
            <a:ext cx="4389768" cy="42022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1668386" y="990233"/>
            <a:ext cx="358409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p98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8EC214-D2FB-4884-AE08-A65B13FF7C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59" r="-103" b="53651"/>
          <a:stretch/>
        </p:blipFill>
        <p:spPr>
          <a:xfrm>
            <a:off x="5266660" y="2796363"/>
            <a:ext cx="992373" cy="18394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58A8A2-9FD7-4A3D-9D29-88E31CF1FC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9" b="67934"/>
          <a:stretch/>
        </p:blipFill>
        <p:spPr>
          <a:xfrm>
            <a:off x="10349024" y="4138648"/>
            <a:ext cx="836140" cy="156292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1CF8B4-CE15-4C48-ACEA-97D16A7DEC48}"/>
              </a:ext>
            </a:extLst>
          </p:cNvPr>
          <p:cNvSpPr/>
          <p:nvPr/>
        </p:nvSpPr>
        <p:spPr>
          <a:xfrm>
            <a:off x="8864226" y="1345336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2069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20BB1E-8E5A-4B8D-A963-AEF736E0A589}"/>
              </a:ext>
            </a:extLst>
          </p:cNvPr>
          <p:cNvGrpSpPr/>
          <p:nvPr/>
        </p:nvGrpSpPr>
        <p:grpSpPr>
          <a:xfrm>
            <a:off x="885302" y="159155"/>
            <a:ext cx="6087992" cy="7149714"/>
            <a:chOff x="885302" y="159155"/>
            <a:chExt cx="6087992" cy="714971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CF28F2-83A7-4982-A9F3-730FA3BCA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220"/>
            <a:stretch/>
          </p:blipFill>
          <p:spPr>
            <a:xfrm>
              <a:off x="1550343" y="4294138"/>
              <a:ext cx="3149247" cy="30147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0A20A5-4D6C-4D84-B7BA-B42371C48D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68"/>
            <a:stretch/>
          </p:blipFill>
          <p:spPr>
            <a:xfrm>
              <a:off x="885302" y="159155"/>
              <a:ext cx="6087992" cy="405166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B58103B-DFD1-4E25-B133-AC345EF3D8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32" t="1" b="55441"/>
            <a:stretch/>
          </p:blipFill>
          <p:spPr>
            <a:xfrm>
              <a:off x="5744226" y="4654235"/>
              <a:ext cx="956792" cy="18053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6A0F2A-B59A-41AA-9896-17E863ABE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32" t="44342" b="11100"/>
            <a:stretch/>
          </p:blipFill>
          <p:spPr>
            <a:xfrm>
              <a:off x="4743512" y="4739300"/>
              <a:ext cx="956792" cy="1805357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6A60F58-D6E1-4F28-B840-5538DC8ACE32}"/>
              </a:ext>
            </a:extLst>
          </p:cNvPr>
          <p:cNvSpPr/>
          <p:nvPr/>
        </p:nvSpPr>
        <p:spPr>
          <a:xfrm>
            <a:off x="3221919" y="3067362"/>
            <a:ext cx="359798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p98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</p:spTree>
    <p:extLst>
      <p:ext uri="{BB962C8B-B14F-4D97-AF65-F5344CB8AC3E}">
        <p14:creationId xmlns:p14="http://schemas.microsoft.com/office/powerpoint/2010/main" val="23526859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97AFDB-2324-497A-BCF9-7A8316AFE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7"/>
          <a:stretch/>
        </p:blipFill>
        <p:spPr>
          <a:xfrm>
            <a:off x="836856" y="629272"/>
            <a:ext cx="6171048" cy="4042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58103B-DFD1-4E25-B133-AC345EF3D8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2" t="1" b="55441"/>
          <a:stretch/>
        </p:blipFill>
        <p:spPr>
          <a:xfrm>
            <a:off x="5683012" y="5018650"/>
            <a:ext cx="956792" cy="18053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6A0F2A-B59A-41AA-9896-17E863ABE3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2" t="44342" b="11100"/>
          <a:stretch/>
        </p:blipFill>
        <p:spPr>
          <a:xfrm>
            <a:off x="4595406" y="5052643"/>
            <a:ext cx="956792" cy="1805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452D53-2496-48DE-85EC-A0833C2025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9"/>
          <a:stretch/>
        </p:blipFill>
        <p:spPr>
          <a:xfrm>
            <a:off x="1765604" y="4697743"/>
            <a:ext cx="2637774" cy="24677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1E2383-22F6-45E5-B173-129A8EDF8444}"/>
              </a:ext>
            </a:extLst>
          </p:cNvPr>
          <p:cNvSpPr/>
          <p:nvPr/>
        </p:nvSpPr>
        <p:spPr>
          <a:xfrm>
            <a:off x="3221919" y="3602218"/>
            <a:ext cx="418661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p99.5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</p:spTree>
    <p:extLst>
      <p:ext uri="{BB962C8B-B14F-4D97-AF65-F5344CB8AC3E}">
        <p14:creationId xmlns:p14="http://schemas.microsoft.com/office/powerpoint/2010/main" val="607482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5C9413-447B-4B04-A9AC-E4B80958442E}"/>
              </a:ext>
            </a:extLst>
          </p:cNvPr>
          <p:cNvGrpSpPr/>
          <p:nvPr/>
        </p:nvGrpSpPr>
        <p:grpSpPr>
          <a:xfrm>
            <a:off x="902137" y="695410"/>
            <a:ext cx="6506393" cy="6459918"/>
            <a:chOff x="902137" y="695410"/>
            <a:chExt cx="6506393" cy="645991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5B4352-9CD7-4993-8C06-C464D36F7C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48"/>
            <a:stretch/>
          </p:blipFill>
          <p:spPr>
            <a:xfrm>
              <a:off x="1765604" y="4685728"/>
              <a:ext cx="2640060" cy="24696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E3E0C68-039E-4D29-8BAA-9B2F4526F855}"/>
                </a:ext>
              </a:extLst>
            </p:cNvPr>
            <p:cNvGrpSpPr/>
            <p:nvPr/>
          </p:nvGrpSpPr>
          <p:grpSpPr>
            <a:xfrm>
              <a:off x="902137" y="695410"/>
              <a:ext cx="6506393" cy="6162590"/>
              <a:chOff x="902137" y="695410"/>
              <a:chExt cx="6506393" cy="616259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509E27A-9E87-4A09-9DEB-9E196C4048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724"/>
              <a:stretch/>
            </p:blipFill>
            <p:spPr>
              <a:xfrm>
                <a:off x="902137" y="695410"/>
                <a:ext cx="6087992" cy="404389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B58103B-DFD1-4E25-B133-AC345EF3D8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432" t="1" b="55441"/>
              <a:stretch/>
            </p:blipFill>
            <p:spPr>
              <a:xfrm>
                <a:off x="5683012" y="5018650"/>
                <a:ext cx="956792" cy="1805357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26A0F2A-B59A-41AA-9896-17E863ABE3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432" t="44342" b="11100"/>
              <a:stretch/>
            </p:blipFill>
            <p:spPr>
              <a:xfrm>
                <a:off x="4595406" y="5052643"/>
                <a:ext cx="956792" cy="1805357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1E2383-22F6-45E5-B173-129A8EDF8444}"/>
                  </a:ext>
                </a:extLst>
              </p:cNvPr>
              <p:cNvSpPr/>
              <p:nvPr/>
            </p:nvSpPr>
            <p:spPr>
              <a:xfrm>
                <a:off x="3221919" y="3602218"/>
                <a:ext cx="4186611" cy="723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PEAK OVER THRESHOLD 48h – p99.5</a:t>
                </a: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GPD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82815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351E73-D75D-46C2-BDDF-2504FC1DF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66" y="935665"/>
            <a:ext cx="9455014" cy="5432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6D682E-943B-4E8F-80CE-7035C4231BAA}"/>
              </a:ext>
            </a:extLst>
          </p:cNvPr>
          <p:cNvSpPr/>
          <p:nvPr/>
        </p:nvSpPr>
        <p:spPr>
          <a:xfrm>
            <a:off x="1647119" y="1139089"/>
            <a:ext cx="418661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p98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00B67B-94CF-4659-8F42-BF7A4A858487}"/>
              </a:ext>
            </a:extLst>
          </p:cNvPr>
          <p:cNvSpPr/>
          <p:nvPr/>
        </p:nvSpPr>
        <p:spPr>
          <a:xfrm>
            <a:off x="10658748" y="1600754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SWH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7261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D90346-95CD-4A7D-91BD-29A21E9C8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06" y="847479"/>
            <a:ext cx="9544128" cy="5432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23E4F1-97D8-4EBB-9B64-FB7355876D8D}"/>
              </a:ext>
            </a:extLst>
          </p:cNvPr>
          <p:cNvSpPr/>
          <p:nvPr/>
        </p:nvSpPr>
        <p:spPr>
          <a:xfrm>
            <a:off x="1647119" y="1139089"/>
            <a:ext cx="418661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p98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A7273-1297-41E7-BC9D-1BD0C9D82FB9}"/>
              </a:ext>
            </a:extLst>
          </p:cNvPr>
          <p:cNvSpPr/>
          <p:nvPr/>
        </p:nvSpPr>
        <p:spPr>
          <a:xfrm>
            <a:off x="10658748" y="1600754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PP1D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196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84C0AD-47A8-44CD-8732-87B42907F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36" y="822251"/>
            <a:ext cx="9590467" cy="5432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E034DB-727B-45B0-8E7F-B0FF1D71F4AF}"/>
              </a:ext>
            </a:extLst>
          </p:cNvPr>
          <p:cNvSpPr/>
          <p:nvPr/>
        </p:nvSpPr>
        <p:spPr>
          <a:xfrm>
            <a:off x="1647119" y="1139089"/>
            <a:ext cx="418661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PEAK OVER THRESHOLD 48h – p99.5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GPD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4F8626-A18E-4C51-B8BC-A9F0DCDC4F4D}"/>
              </a:ext>
            </a:extLst>
          </p:cNvPr>
          <p:cNvSpPr/>
          <p:nvPr/>
        </p:nvSpPr>
        <p:spPr>
          <a:xfrm>
            <a:off x="10658748" y="1600754"/>
            <a:ext cx="1061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SS</a:t>
            </a:r>
            <a:endParaRPr lang="nl-NL" sz="28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754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6C5C04-D2B1-4421-A62B-32FC0B134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87" y="1728000"/>
            <a:ext cx="10093122" cy="172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9328BD-97EB-4F5D-AD69-73757CDE8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7" y="3456000"/>
            <a:ext cx="9966042" cy="172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365944-4423-4367-8C09-F93A9FD1B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1" y="5130000"/>
            <a:ext cx="10057898" cy="172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420119-824E-46DB-A38B-890CED8DF11B}"/>
              </a:ext>
            </a:extLst>
          </p:cNvPr>
          <p:cNvSpPr/>
          <p:nvPr/>
        </p:nvSpPr>
        <p:spPr>
          <a:xfrm>
            <a:off x="4472086" y="6323312"/>
            <a:ext cx="3076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max Storm Surge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F059D5-22E1-42FE-83C0-2A92B9E03A1B}"/>
              </a:ext>
            </a:extLst>
          </p:cNvPr>
          <p:cNvSpPr/>
          <p:nvPr/>
        </p:nvSpPr>
        <p:spPr>
          <a:xfrm>
            <a:off x="3675362" y="3745098"/>
            <a:ext cx="3076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max Peak Period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1FE3A4-9F3C-410F-A336-D9EE81AD13AC}"/>
              </a:ext>
            </a:extLst>
          </p:cNvPr>
          <p:cNvSpPr/>
          <p:nvPr/>
        </p:nvSpPr>
        <p:spPr>
          <a:xfrm>
            <a:off x="4904295" y="2842719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max Significant Wave Height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40D59D1-D4E4-408F-859F-000F0670D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36871"/>
              </p:ext>
            </p:extLst>
          </p:nvPr>
        </p:nvGraphicFramePr>
        <p:xfrm>
          <a:off x="8958468" y="683395"/>
          <a:ext cx="3233532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7843">
                  <a:extLst>
                    <a:ext uri="{9D8B030D-6E8A-4147-A177-3AD203B41FA5}">
                      <a16:colId xmlns:a16="http://schemas.microsoft.com/office/drawing/2014/main" val="3859817933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3328858951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316401108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416543935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estim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maxm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7347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PP1D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848942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8773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0.001751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-0.00249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014018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-0.01606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0.001492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9925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-0.00308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0.013358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-0.00312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0717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0.002315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0.00141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63761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0025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2CF218-3007-4FBC-AAF9-BB4EEB8A6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6" y="3417999"/>
            <a:ext cx="10057897" cy="172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8F3B30-A242-40A7-B967-53450C462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6" y="5102562"/>
            <a:ext cx="10095192" cy="172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BFA0A6-643F-4279-8C86-E2CC254FF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94" y="1646843"/>
            <a:ext cx="10057897" cy="172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20119-824E-46DB-A38B-890CED8DF11B}"/>
              </a:ext>
            </a:extLst>
          </p:cNvPr>
          <p:cNvSpPr/>
          <p:nvPr/>
        </p:nvSpPr>
        <p:spPr>
          <a:xfrm>
            <a:off x="7312885" y="5217999"/>
            <a:ext cx="3076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of events Storm Surge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1FE3A4-9F3C-410F-A336-D9EE81AD13AC}"/>
              </a:ext>
            </a:extLst>
          </p:cNvPr>
          <p:cNvSpPr/>
          <p:nvPr/>
        </p:nvSpPr>
        <p:spPr>
          <a:xfrm>
            <a:off x="4403041" y="1737604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of events Significant Wave Height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CF3A52-84BD-4F13-9121-7B18D96307AC}"/>
              </a:ext>
            </a:extLst>
          </p:cNvPr>
          <p:cNvSpPr/>
          <p:nvPr/>
        </p:nvSpPr>
        <p:spPr>
          <a:xfrm>
            <a:off x="2521078" y="3417999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of events Peak Period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D6D63F-9DDA-4E9E-8273-C8F08A160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620004"/>
              </p:ext>
            </p:extLst>
          </p:nvPr>
        </p:nvGraphicFramePr>
        <p:xfrm>
          <a:off x="9115515" y="683395"/>
          <a:ext cx="3076485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5496">
                  <a:extLst>
                    <a:ext uri="{9D8B030D-6E8A-4147-A177-3AD203B41FA5}">
                      <a16:colId xmlns:a16="http://schemas.microsoft.com/office/drawing/2014/main" val="2960880763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2763909256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1908466355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72543047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estim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events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405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PP1D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2911743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39705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hist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-0.092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0.037438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-0.05464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289732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-0.10846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-0.18444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-0.0386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061782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-0.13921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0.005617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-0.10503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616930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-0.01046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-0.06168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-0.01279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47067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7278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28DA14-3325-4242-8FC5-63CC2B8C3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6" y="5000490"/>
            <a:ext cx="10094505" cy="172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3926AE-B14F-4961-A075-487A920E0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5" y="3218746"/>
            <a:ext cx="10057897" cy="172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3E2CC1-0DA3-44DA-AE48-5DE0B55A4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6" y="1437002"/>
            <a:ext cx="10057897" cy="172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20119-824E-46DB-A38B-890CED8DF11B}"/>
              </a:ext>
            </a:extLst>
          </p:cNvPr>
          <p:cNvSpPr/>
          <p:nvPr/>
        </p:nvSpPr>
        <p:spPr>
          <a:xfrm>
            <a:off x="6747418" y="5332628"/>
            <a:ext cx="3076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Persistence Storm Surge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1FE3A4-9F3C-410F-A336-D9EE81AD13AC}"/>
              </a:ext>
            </a:extLst>
          </p:cNvPr>
          <p:cNvSpPr/>
          <p:nvPr/>
        </p:nvSpPr>
        <p:spPr>
          <a:xfrm>
            <a:off x="4156551" y="1437002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Persistence Significant Wave Height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CF3A52-84BD-4F13-9121-7B18D96307AC}"/>
              </a:ext>
            </a:extLst>
          </p:cNvPr>
          <p:cNvSpPr/>
          <p:nvPr/>
        </p:nvSpPr>
        <p:spPr>
          <a:xfrm>
            <a:off x="2940895" y="3467420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Persistence Peak Period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0627E7-95D3-41A7-98BF-C6B486675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429397"/>
              </p:ext>
            </p:extLst>
          </p:nvPr>
        </p:nvGraphicFramePr>
        <p:xfrm>
          <a:off x="8970745" y="683395"/>
          <a:ext cx="3177872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9290">
                  <a:extLst>
                    <a:ext uri="{9D8B030D-6E8A-4147-A177-3AD203B41FA5}">
                      <a16:colId xmlns:a16="http://schemas.microsoft.com/office/drawing/2014/main" val="458880617"/>
                    </a:ext>
                  </a:extLst>
                </a:gridCol>
                <a:gridCol w="706194">
                  <a:extLst>
                    <a:ext uri="{9D8B030D-6E8A-4147-A177-3AD203B41FA5}">
                      <a16:colId xmlns:a16="http://schemas.microsoft.com/office/drawing/2014/main" val="1018546492"/>
                    </a:ext>
                  </a:extLst>
                </a:gridCol>
                <a:gridCol w="706194">
                  <a:extLst>
                    <a:ext uri="{9D8B030D-6E8A-4147-A177-3AD203B41FA5}">
                      <a16:colId xmlns:a16="http://schemas.microsoft.com/office/drawing/2014/main" val="1323831851"/>
                    </a:ext>
                  </a:extLst>
                </a:gridCol>
                <a:gridCol w="706194">
                  <a:extLst>
                    <a:ext uri="{9D8B030D-6E8A-4147-A177-3AD203B41FA5}">
                      <a16:colId xmlns:a16="http://schemas.microsoft.com/office/drawing/2014/main" val="17794931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estim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dura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163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SWH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PP1D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SS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65924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510357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0.042759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-0.00995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-0.00159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002469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-0.29273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0.02044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0.104709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610232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-0.09523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-0.13714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-0.06848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524720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0.028683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0.048852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0.017236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72389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1337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33E2CC1-0DA3-44DA-AE48-5DE0B55A4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2" y="4689061"/>
            <a:ext cx="10057897" cy="172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1FE3A4-9F3C-410F-A336-D9EE81AD13AC}"/>
              </a:ext>
            </a:extLst>
          </p:cNvPr>
          <p:cNvSpPr/>
          <p:nvPr/>
        </p:nvSpPr>
        <p:spPr>
          <a:xfrm>
            <a:off x="4472087" y="4689061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Persistence SWH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7BA967-6EB6-48C9-ABF1-BAD20CCBB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87" y="1146255"/>
            <a:ext cx="10093122" cy="172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8E4FBF-0866-4C03-8CC5-1C9C2D434481}"/>
              </a:ext>
            </a:extLst>
          </p:cNvPr>
          <p:cNvSpPr/>
          <p:nvPr/>
        </p:nvSpPr>
        <p:spPr>
          <a:xfrm>
            <a:off x="4904295" y="2260974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max SWH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939B980-1032-4BE9-88A6-64942BE2E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2" y="2907025"/>
            <a:ext cx="10057897" cy="172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51BB0A5-11F8-4A88-BA96-04D1DDC078EC}"/>
              </a:ext>
            </a:extLst>
          </p:cNvPr>
          <p:cNvSpPr/>
          <p:nvPr/>
        </p:nvSpPr>
        <p:spPr>
          <a:xfrm>
            <a:off x="4480959" y="2997786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Nr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of events SWH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C4D2356-66A1-42C9-B998-7C3BB3B90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34339"/>
              </p:ext>
            </p:extLst>
          </p:nvPr>
        </p:nvGraphicFramePr>
        <p:xfrm>
          <a:off x="8958468" y="683395"/>
          <a:ext cx="3233532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7843">
                  <a:extLst>
                    <a:ext uri="{9D8B030D-6E8A-4147-A177-3AD203B41FA5}">
                      <a16:colId xmlns:a16="http://schemas.microsoft.com/office/drawing/2014/main" val="3859817933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3328858951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316401108"/>
                    </a:ext>
                  </a:extLst>
                </a:gridCol>
                <a:gridCol w="718563">
                  <a:extLst>
                    <a:ext uri="{9D8B030D-6E8A-4147-A177-3AD203B41FA5}">
                      <a16:colId xmlns:a16="http://schemas.microsoft.com/office/drawing/2014/main" val="416543935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estim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SWH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7347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params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maxm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events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dura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848942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hist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0.001751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-0.092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0.042759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014018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-0.00234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-0.10846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-0.29273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9925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-0.00308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-0.13921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-0.09523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0717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>
                          <a:effectLst/>
                        </a:rPr>
                        <a:t>-0.00089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-0.01046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0.028683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63761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281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30EF0BF-B38C-420F-908F-7F5A56B02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34" y="4597338"/>
            <a:ext cx="10094505" cy="172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BE6372-865D-46F7-B23D-B5B36D801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34" y="2869338"/>
            <a:ext cx="10094505" cy="172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DBABAA-1FFB-49C3-ABD2-7E5758A17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41" y="1178063"/>
            <a:ext cx="10057898" cy="172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1FE3A4-9F3C-410F-A336-D9EE81AD13AC}"/>
              </a:ext>
            </a:extLst>
          </p:cNvPr>
          <p:cNvSpPr/>
          <p:nvPr/>
        </p:nvSpPr>
        <p:spPr>
          <a:xfrm>
            <a:off x="4472087" y="4689061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Persistence 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E4FBF-0866-4C03-8CC5-1C9C2D434481}"/>
              </a:ext>
            </a:extLst>
          </p:cNvPr>
          <p:cNvSpPr/>
          <p:nvPr/>
        </p:nvSpPr>
        <p:spPr>
          <a:xfrm>
            <a:off x="4904295" y="2260974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Annual mean max SS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1BB0A5-11F8-4A88-BA96-04D1DDC078EC}"/>
              </a:ext>
            </a:extLst>
          </p:cNvPr>
          <p:cNvSpPr/>
          <p:nvPr/>
        </p:nvSpPr>
        <p:spPr>
          <a:xfrm>
            <a:off x="4480959" y="2997786"/>
            <a:ext cx="4199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Nr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of events SS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8B19D246-F85F-4322-8E15-D37BD91A9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167570"/>
              </p:ext>
            </p:extLst>
          </p:nvPr>
        </p:nvGraphicFramePr>
        <p:xfrm>
          <a:off x="9021438" y="2095500"/>
          <a:ext cx="3076485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5496">
                  <a:extLst>
                    <a:ext uri="{9D8B030D-6E8A-4147-A177-3AD203B41FA5}">
                      <a16:colId xmlns:a16="http://schemas.microsoft.com/office/drawing/2014/main" val="2960880763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2763909256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1908466355"/>
                    </a:ext>
                  </a:extLst>
                </a:gridCol>
                <a:gridCol w="683663">
                  <a:extLst>
                    <a:ext uri="{9D8B030D-6E8A-4147-A177-3AD203B41FA5}">
                      <a16:colId xmlns:a16="http://schemas.microsoft.com/office/drawing/2014/main" val="72543047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estim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SS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405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params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maxm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events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>
                          <a:effectLst/>
                        </a:rPr>
                        <a:t>dura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2911743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 dirty="0" err="1">
                          <a:effectLst/>
                        </a:rPr>
                        <a:t>hist</a:t>
                      </a:r>
                      <a:endParaRPr lang="nl-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-0.00249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-0.05464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-0.00159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289732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0.001492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-0.0386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0.104709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061782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-0.00312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-0.10503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-0.06848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616930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0.00141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-0.01279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100" u="none" strike="noStrike" dirty="0">
                          <a:effectLst/>
                        </a:rPr>
                        <a:t>0.017236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47067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485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A3A99B-DFA4-4122-8806-F9A5D2EBC772}"/>
              </a:ext>
            </a:extLst>
          </p:cNvPr>
          <p:cNvGrpSpPr/>
          <p:nvPr/>
        </p:nvGrpSpPr>
        <p:grpSpPr>
          <a:xfrm>
            <a:off x="908290" y="657781"/>
            <a:ext cx="12192001" cy="6129083"/>
            <a:chOff x="908290" y="657781"/>
            <a:chExt cx="12192001" cy="61290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C6C0BC6-D1A6-4B90-826A-8A614A0B6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75"/>
            <a:stretch/>
          </p:blipFill>
          <p:spPr>
            <a:xfrm>
              <a:off x="908290" y="657781"/>
              <a:ext cx="12192000" cy="204080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04D59C-80C0-4D20-8B1E-9D1800FDA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96"/>
            <a:stretch/>
          </p:blipFill>
          <p:spPr>
            <a:xfrm>
              <a:off x="908290" y="4746057"/>
              <a:ext cx="12192000" cy="204080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AFB020-1A0F-42B6-A8B3-6A7523FB9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02"/>
            <a:stretch/>
          </p:blipFill>
          <p:spPr>
            <a:xfrm>
              <a:off x="908291" y="2705250"/>
              <a:ext cx="12192000" cy="2040807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D1FE3A4-9F3C-410F-A336-D9EE81AD13AC}"/>
                </a:ext>
              </a:extLst>
            </p:cNvPr>
            <p:cNvSpPr/>
            <p:nvPr/>
          </p:nvSpPr>
          <p:spPr>
            <a:xfrm>
              <a:off x="4584514" y="5181361"/>
              <a:ext cx="41999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Persistence SS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8E4FBF-0866-4C03-8CC5-1C9C2D434481}"/>
                </a:ext>
              </a:extLst>
            </p:cNvPr>
            <p:cNvSpPr/>
            <p:nvPr/>
          </p:nvSpPr>
          <p:spPr>
            <a:xfrm>
              <a:off x="3367802" y="747307"/>
              <a:ext cx="41999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Annual mean max SS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51BB0A5-11F8-4A88-BA96-04D1DDC078EC}"/>
                </a:ext>
              </a:extLst>
            </p:cNvPr>
            <p:cNvSpPr/>
            <p:nvPr/>
          </p:nvSpPr>
          <p:spPr>
            <a:xfrm>
              <a:off x="7241374" y="2705250"/>
              <a:ext cx="41999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b="1" dirty="0" err="1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Nr</a:t>
              </a:r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of events SS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81BBBF-FF25-478B-9E86-122BE95C4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411269"/>
              </p:ext>
            </p:extLst>
          </p:nvPr>
        </p:nvGraphicFramePr>
        <p:xfrm>
          <a:off x="8237096" y="13092"/>
          <a:ext cx="3954904" cy="1194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8726">
                  <a:extLst>
                    <a:ext uri="{9D8B030D-6E8A-4147-A177-3AD203B41FA5}">
                      <a16:colId xmlns:a16="http://schemas.microsoft.com/office/drawing/2014/main" val="3128923041"/>
                    </a:ext>
                  </a:extLst>
                </a:gridCol>
                <a:gridCol w="988726">
                  <a:extLst>
                    <a:ext uri="{9D8B030D-6E8A-4147-A177-3AD203B41FA5}">
                      <a16:colId xmlns:a16="http://schemas.microsoft.com/office/drawing/2014/main" val="44626598"/>
                    </a:ext>
                  </a:extLst>
                </a:gridCol>
                <a:gridCol w="988726">
                  <a:extLst>
                    <a:ext uri="{9D8B030D-6E8A-4147-A177-3AD203B41FA5}">
                      <a16:colId xmlns:a16="http://schemas.microsoft.com/office/drawing/2014/main" val="2275326674"/>
                    </a:ext>
                  </a:extLst>
                </a:gridCol>
                <a:gridCol w="988726">
                  <a:extLst>
                    <a:ext uri="{9D8B030D-6E8A-4147-A177-3AD203B41FA5}">
                      <a16:colId xmlns:a16="http://schemas.microsoft.com/office/drawing/2014/main" val="650964932"/>
                    </a:ext>
                  </a:extLst>
                </a:gridCol>
              </a:tblGrid>
              <a:tr h="168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nl-N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SS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77275"/>
                  </a:ext>
                </a:extLst>
              </a:tr>
              <a:tr h="168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nl-N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maxm [m]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 dirty="0">
                          <a:effectLst/>
                        </a:rPr>
                        <a:t>events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dura [h]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5018826"/>
                  </a:ext>
                </a:extLst>
              </a:tr>
              <a:tr h="16898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hist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-0.00249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-0.05464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-0.00159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8547259"/>
                  </a:ext>
                </a:extLst>
              </a:tr>
              <a:tr h="16898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ERA5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0.001492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-0.0386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0.104709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18050"/>
                  </a:ext>
                </a:extLst>
              </a:tr>
              <a:tr h="16898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RCP45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-0.00328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-0.08732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-0.04285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01718252"/>
                  </a:ext>
                </a:extLst>
              </a:tr>
              <a:tr h="16898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RCP85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0.00141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>
                          <a:effectLst/>
                        </a:rPr>
                        <a:t>-0.01279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kern="1200" dirty="0">
                          <a:effectLst/>
                        </a:rPr>
                        <a:t>0.017236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13615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9444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B058E1-93C9-4DF3-BB48-034BDF8EE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277" y="4451140"/>
            <a:ext cx="4562774" cy="5881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197362-9870-4764-838D-2DC880CB0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908" y="5180906"/>
            <a:ext cx="4353515" cy="6017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29F186-35DF-411C-9A05-C77384B07748}"/>
              </a:ext>
            </a:extLst>
          </p:cNvPr>
          <p:cNvSpPr/>
          <p:nvPr/>
        </p:nvSpPr>
        <p:spPr>
          <a:xfrm>
            <a:off x="864340" y="807037"/>
            <a:ext cx="4747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Methode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2006. Dune Design </a:t>
            </a: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Criterias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 SCHI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0F369-E188-4B87-8BB4-A6BC00BC6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42" y="1545997"/>
            <a:ext cx="2372361" cy="173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E19382-F911-4833-8BE6-E35BD62CE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23" y="1546081"/>
            <a:ext cx="2421318" cy="17315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AA8169-BC3F-414D-8228-F6DFA74B4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061" y="1545997"/>
            <a:ext cx="2372362" cy="1731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858DAD-06C1-44E8-A49F-FAB4C43DC7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2" y="1545997"/>
            <a:ext cx="2372362" cy="17316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FF8C3C-DE79-4763-A5A0-9B8C92AB50C4}"/>
              </a:ext>
            </a:extLst>
          </p:cNvPr>
          <p:cNvSpPr/>
          <p:nvPr/>
        </p:nvSpPr>
        <p:spPr>
          <a:xfrm>
            <a:off x="1156939" y="1272981"/>
            <a:ext cx="23325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Historical (1976-2005)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8312DD-67AC-4715-8575-5E34D480017E}"/>
              </a:ext>
            </a:extLst>
          </p:cNvPr>
          <p:cNvSpPr/>
          <p:nvPr/>
        </p:nvSpPr>
        <p:spPr>
          <a:xfrm>
            <a:off x="3578258" y="1254978"/>
            <a:ext cx="23325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ERA5 (2001-2017)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788F25-C22B-41B5-9C8B-1A7759383AA3}"/>
              </a:ext>
            </a:extLst>
          </p:cNvPr>
          <p:cNvSpPr/>
          <p:nvPr/>
        </p:nvSpPr>
        <p:spPr>
          <a:xfrm>
            <a:off x="5998051" y="1238178"/>
            <a:ext cx="23325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RCP4.5 (2071-2100)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2ECCD5-2FA4-4DF8-898B-975840B98B09}"/>
              </a:ext>
            </a:extLst>
          </p:cNvPr>
          <p:cNvSpPr/>
          <p:nvPr/>
        </p:nvSpPr>
        <p:spPr>
          <a:xfrm>
            <a:off x="8417844" y="1232452"/>
            <a:ext cx="23325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RCP8.5 (2041-2071)</a:t>
            </a:r>
            <a:endParaRPr lang="nl-NL" sz="1400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93192675-3494-4CCD-9718-767BF899B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930367"/>
              </p:ext>
            </p:extLst>
          </p:nvPr>
        </p:nvGraphicFramePr>
        <p:xfrm>
          <a:off x="7394713" y="3848748"/>
          <a:ext cx="3599580" cy="20031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9916">
                  <a:extLst>
                    <a:ext uri="{9D8B030D-6E8A-4147-A177-3AD203B41FA5}">
                      <a16:colId xmlns:a16="http://schemas.microsoft.com/office/drawing/2014/main" val="187372958"/>
                    </a:ext>
                  </a:extLst>
                </a:gridCol>
                <a:gridCol w="719916">
                  <a:extLst>
                    <a:ext uri="{9D8B030D-6E8A-4147-A177-3AD203B41FA5}">
                      <a16:colId xmlns:a16="http://schemas.microsoft.com/office/drawing/2014/main" val="1047974034"/>
                    </a:ext>
                  </a:extLst>
                </a:gridCol>
                <a:gridCol w="719916">
                  <a:extLst>
                    <a:ext uri="{9D8B030D-6E8A-4147-A177-3AD203B41FA5}">
                      <a16:colId xmlns:a16="http://schemas.microsoft.com/office/drawing/2014/main" val="2652249616"/>
                    </a:ext>
                  </a:extLst>
                </a:gridCol>
                <a:gridCol w="719916">
                  <a:extLst>
                    <a:ext uri="{9D8B030D-6E8A-4147-A177-3AD203B41FA5}">
                      <a16:colId xmlns:a16="http://schemas.microsoft.com/office/drawing/2014/main" val="1751791789"/>
                    </a:ext>
                  </a:extLst>
                </a:gridCol>
                <a:gridCol w="719916">
                  <a:extLst>
                    <a:ext uri="{9D8B030D-6E8A-4147-A177-3AD203B41FA5}">
                      <a16:colId xmlns:a16="http://schemas.microsoft.com/office/drawing/2014/main" val="1077750391"/>
                    </a:ext>
                  </a:extLst>
                </a:gridCol>
              </a:tblGrid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run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hist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ERA5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RCP45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RCP85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2477491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pos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SCHI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SCHI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SCHI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SCHI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80713510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9969626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a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4.94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11.53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3.26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3.91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32876993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b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0.60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0.60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0.60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0.60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8344310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c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0.04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2.37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0.00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0.01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01266500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d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7.00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7.00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7.00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7.00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87107694"/>
                  </a:ext>
                </a:extLst>
              </a:tr>
              <a:tr h="250388"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e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2.70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0.91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>
                          <a:effectLst/>
                        </a:rPr>
                        <a:t>7.02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u="none" strike="noStrike" dirty="0">
                          <a:effectLst/>
                        </a:rPr>
                        <a:t>3.95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70244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0630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5CBD29C-178E-4C1F-916C-343EA5CB3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939" y="936151"/>
            <a:ext cx="10929044" cy="5097431"/>
          </a:xfrm>
        </p:spPr>
        <p:txBody>
          <a:bodyPr>
            <a:normAutofit lnSpcReduction="10000"/>
          </a:bodyPr>
          <a:lstStyle/>
          <a:p>
            <a:pPr marL="4876678" lvl="8" indent="0">
              <a:buNone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CONCLUSIONS?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Mean Regime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(every day loadings)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Mean wave direction shift towards the north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Reduction in wave power available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Reduction in Storm Surges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Changes in Tide amplitudes (phase not explored but sure there are changes)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Increase in water levels is reduced by changes in tide and surges in an accelerated sea level rise scenario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Extreme Regime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(exceptional loadings)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Extreme waves are similar, reducing the number of events and the persistence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Extreme surges are smaller, with a reduction in the number of events and persistence</a:t>
            </a:r>
          </a:p>
          <a:p>
            <a:pPr lvl="2"/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449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prstClr val="white"/>
                </a:solidFill>
              </a:rPr>
              <a:t>MODELLING ACTIVITIES</a:t>
            </a:r>
            <a:r>
              <a:rPr lang="en-GB" dirty="0">
                <a:solidFill>
                  <a:prstClr val="white"/>
                </a:solidFill>
              </a:rPr>
              <a:t>			</a:t>
            </a:r>
            <a:r>
              <a:rPr lang="en-GB" sz="1400" b="1" spc="0" dirty="0">
                <a:solidFill>
                  <a:prstClr val="white"/>
                </a:solidFill>
              </a:rPr>
              <a:t>North Sea use case</a:t>
            </a:r>
            <a:endParaRPr lang="en-GB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91911B-DE18-4DBC-81D4-C9BEB23465D5}"/>
              </a:ext>
            </a:extLst>
          </p:cNvPr>
          <p:cNvGrpSpPr/>
          <p:nvPr/>
        </p:nvGrpSpPr>
        <p:grpSpPr>
          <a:xfrm>
            <a:off x="1080006" y="1330919"/>
            <a:ext cx="10031988" cy="5047050"/>
            <a:chOff x="1080006" y="1330919"/>
            <a:chExt cx="10031988" cy="504705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99B8E13-80B3-4684-A462-1D05BF5FADAC}"/>
                </a:ext>
              </a:extLst>
            </p:cNvPr>
            <p:cNvGrpSpPr/>
            <p:nvPr/>
          </p:nvGrpSpPr>
          <p:grpSpPr>
            <a:xfrm>
              <a:off x="1080006" y="1330919"/>
              <a:ext cx="10031988" cy="5047050"/>
              <a:chOff x="1112262" y="1330919"/>
              <a:chExt cx="10031988" cy="504705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C2669E7-981A-41B1-B095-950192DEBA8B}"/>
                  </a:ext>
                </a:extLst>
              </p:cNvPr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346" b="56796"/>
              <a:stretch/>
            </p:blipFill>
            <p:spPr bwMode="auto">
              <a:xfrm>
                <a:off x="4821217" y="1446868"/>
                <a:ext cx="6039753" cy="1086781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5D1924D-6E80-4A10-AB38-E952F9F6D1CD}"/>
                  </a:ext>
                </a:extLst>
              </p:cNvPr>
              <p:cNvGrpSpPr/>
              <p:nvPr/>
            </p:nvGrpSpPr>
            <p:grpSpPr>
              <a:xfrm>
                <a:off x="1112262" y="1330919"/>
                <a:ext cx="10031988" cy="5047050"/>
                <a:chOff x="1112262" y="1330919"/>
                <a:chExt cx="10031988" cy="504705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729A632E-8AFD-4309-B0A7-5DF425D22AAE}"/>
                    </a:ext>
                  </a:extLst>
                </p:cNvPr>
                <p:cNvGrpSpPr/>
                <p:nvPr/>
              </p:nvGrpSpPr>
              <p:grpSpPr>
                <a:xfrm>
                  <a:off x="1112262" y="1330919"/>
                  <a:ext cx="9854375" cy="5047050"/>
                  <a:chOff x="1112262" y="1330919"/>
                  <a:chExt cx="9854375" cy="504705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BCDE7F1-7E45-495C-B879-6586C9BD379E}"/>
                      </a:ext>
                    </a:extLst>
                  </p:cNvPr>
                  <p:cNvGrpSpPr/>
                  <p:nvPr/>
                </p:nvGrpSpPr>
                <p:grpSpPr>
                  <a:xfrm>
                    <a:off x="4803683" y="2533649"/>
                    <a:ext cx="6162954" cy="3844320"/>
                    <a:chOff x="4520597" y="2605160"/>
                    <a:chExt cx="6336332" cy="4066170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8E7FB59F-0E9C-4CFC-8A05-43937333E4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20597" y="2605160"/>
                      <a:ext cx="6227692" cy="3620167"/>
                      <a:chOff x="3519643" y="3006376"/>
                      <a:chExt cx="6227692" cy="3620167"/>
                    </a:xfrm>
                  </p:grpSpPr>
                  <p:pic>
                    <p:nvPicPr>
                      <p:cNvPr id="6" name="Picture 5">
                        <a:extLst>
                          <a:ext uri="{FF2B5EF4-FFF2-40B4-BE49-F238E27FC236}">
                            <a16:creationId xmlns:a16="http://schemas.microsoft.com/office/drawing/2014/main" id="{9A4BFE3A-451B-4983-9019-770382634076}"/>
                          </a:ext>
                        </a:extLst>
                      </p:cNvPr>
                      <p:cNvPicPr/>
                      <p:nvPr/>
                    </p:nvPicPr>
                    <p:blipFill rotWithShape="1"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9263" r="11346" b="6056"/>
                      <a:stretch/>
                    </p:blipFill>
                    <p:spPr bwMode="auto">
                      <a:xfrm>
                        <a:off x="3519643" y="3006376"/>
                        <a:ext cx="6209665" cy="118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  <p:pic>
                    <p:nvPicPr>
                      <p:cNvPr id="7" name="Picture 6">
                        <a:extLst>
                          <a:ext uri="{FF2B5EF4-FFF2-40B4-BE49-F238E27FC236}">
                            <a16:creationId xmlns:a16="http://schemas.microsoft.com/office/drawing/2014/main" id="{F4E3E3EC-BB56-48FD-B191-B5C1A620EE3D}"/>
                          </a:ext>
                        </a:extLst>
                      </p:cNvPr>
                      <p:cNvPicPr/>
                      <p:nvPr/>
                    </p:nvPicPr>
                    <p:blipFill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7539" r="10117" b="3911"/>
                      <a:stretch/>
                    </p:blipFill>
                    <p:spPr bwMode="auto">
                      <a:xfrm>
                        <a:off x="3538305" y="4407421"/>
                        <a:ext cx="6209030" cy="10840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  <p:pic>
                    <p:nvPicPr>
                      <p:cNvPr id="8" name="Picture 7">
                        <a:extLst>
                          <a:ext uri="{FF2B5EF4-FFF2-40B4-BE49-F238E27FC236}">
                            <a16:creationId xmlns:a16="http://schemas.microsoft.com/office/drawing/2014/main" id="{647D8EAC-A69D-483C-BE35-6126BE2845B0}"/>
                          </a:ext>
                        </a:extLst>
                      </p:cNvPr>
                      <p:cNvPicPr/>
                      <p:nvPr/>
                    </p:nvPicPr>
                    <p:blipFill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452" t="17893" r="52027" b="74016"/>
                      <a:stretch/>
                    </p:blipFill>
                    <p:spPr bwMode="auto">
                      <a:xfrm>
                        <a:off x="4881478" y="6319342"/>
                        <a:ext cx="1970151" cy="307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11" name="Rectangle 10">
                      <a:extLst>
                        <a:ext uri="{FF2B5EF4-FFF2-40B4-BE49-F238E27FC236}">
                          <a16:creationId xmlns:a16="http://schemas.microsoft.com/office/drawing/2014/main" id="{A634271A-3005-4E03-AB02-3D53ACE554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1811" y="6271220"/>
                      <a:ext cx="715753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1970</a:t>
                      </a:r>
                      <a:endParaRPr lang="nl-NL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2" name="Rectangle 11">
                      <a:extLst>
                        <a:ext uri="{FF2B5EF4-FFF2-40B4-BE49-F238E27FC236}">
                          <a16:creationId xmlns:a16="http://schemas.microsoft.com/office/drawing/2014/main" id="{505DBC2A-6C95-4EEF-B7E6-05012CDB96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56504" y="6271220"/>
                      <a:ext cx="715753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2000</a:t>
                      </a:r>
                      <a:endParaRPr lang="nl-NL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8F8467B5-E01F-43AC-995B-DDE340AD23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0807" y="6271220"/>
                      <a:ext cx="715753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2040</a:t>
                      </a:r>
                      <a:endParaRPr lang="nl-NL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69158B01-DBDC-452A-B591-4E5136657D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61353" y="6271220"/>
                      <a:ext cx="715753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2070</a:t>
                      </a:r>
                      <a:endParaRPr lang="nl-NL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A43F2B4-2B64-459F-83ED-2B8A725C5E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41176" y="6271220"/>
                      <a:ext cx="715753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2100</a:t>
                      </a:r>
                      <a:endParaRPr lang="nl-NL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0224B766-8333-4346-8DE8-D2B094062859}"/>
                      </a:ext>
                    </a:extLst>
                  </p:cNvPr>
                  <p:cNvPicPr/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12262" y="1330919"/>
                    <a:ext cx="3993502" cy="5006368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92F05CEF-FCDE-4693-A6FF-A0DD0E57645E}"/>
                    </a:ext>
                  </a:extLst>
                </p:cNvPr>
                <p:cNvCxnSpPr/>
                <p:nvPr/>
              </p:nvCxnSpPr>
              <p:spPr>
                <a:xfrm>
                  <a:off x="5105764" y="6044139"/>
                  <a:ext cx="598768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AE4A153-B0E8-41F1-91D4-A40C20B86189}"/>
                    </a:ext>
                  </a:extLst>
                </p:cNvPr>
                <p:cNvCxnSpPr/>
                <p:nvPr/>
              </p:nvCxnSpPr>
              <p:spPr>
                <a:xfrm>
                  <a:off x="5156564" y="4970989"/>
                  <a:ext cx="598768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8B4D553-8DA4-468A-A94B-154CB2233529}"/>
                    </a:ext>
                  </a:extLst>
                </p:cNvPr>
                <p:cNvCxnSpPr/>
                <p:nvPr/>
              </p:nvCxnSpPr>
              <p:spPr>
                <a:xfrm>
                  <a:off x="5147221" y="3834103"/>
                  <a:ext cx="598768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B50767EE-A39B-4D91-B186-269F3D556ECC}"/>
                    </a:ext>
                  </a:extLst>
                </p:cNvPr>
                <p:cNvCxnSpPr/>
                <p:nvPr/>
              </p:nvCxnSpPr>
              <p:spPr>
                <a:xfrm>
                  <a:off x="5156564" y="2533649"/>
                  <a:ext cx="598768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F369C8D-8D5C-4BE1-A1A5-AAAB571225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2" t="3098" r="9972" b="19949"/>
            <a:stretch/>
          </p:blipFill>
          <p:spPr>
            <a:xfrm>
              <a:off x="5239062" y="5098184"/>
              <a:ext cx="5604374" cy="613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81865"/>
      </p:ext>
    </p:extLst>
  </p:cSld>
  <p:clrMapOvr>
    <a:masterClrMapping/>
  </p:clrMapOvr>
</p:sld>
</file>

<file path=ppt/theme/theme1.xml><?xml version="1.0" encoding="utf-8"?>
<a:theme xmlns:a="http://schemas.openxmlformats.org/drawingml/2006/main" name="Climate Chan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3836</TotalTime>
  <Words>2270</Words>
  <Application>Microsoft Office PowerPoint</Application>
  <PresentationFormat>Widescreen</PresentationFormat>
  <Paragraphs>1296</Paragraphs>
  <Slides>63</Slides>
  <Notes>11</Notes>
  <HiddenSlides>13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MS Mincho</vt:lpstr>
      <vt:lpstr>Arial</vt:lpstr>
      <vt:lpstr>Calibri</vt:lpstr>
      <vt:lpstr>Cambria</vt:lpstr>
      <vt:lpstr>Cambria Math</vt:lpstr>
      <vt:lpstr>Times New Roman</vt:lpstr>
      <vt:lpstr>Wingdings</vt:lpstr>
      <vt:lpstr>Climate Change</vt:lpstr>
      <vt:lpstr>PowerPoint Presentation</vt:lpstr>
      <vt:lpstr>NORTH SEA USE CASE  The Dutch Coast</vt:lpstr>
      <vt:lpstr>CONTENT      North Sea use case</vt:lpstr>
      <vt:lpstr>MOTIVATION     North Sea use case</vt:lpstr>
      <vt:lpstr>DATASETS: Waves    North Sea use case</vt:lpstr>
      <vt:lpstr>DATASETS: Water Levels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  <vt:lpstr>MODELLING ACTIVITIES   North Sea use case</vt:lpstr>
    </vt:vector>
  </TitlesOfParts>
  <Company>ECMWF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Armstrong-</dc:creator>
  <cp:lastModifiedBy>José Antonio Álvarez Antolínez</cp:lastModifiedBy>
  <cp:revision>66</cp:revision>
  <dcterms:created xsi:type="dcterms:W3CDTF">2016-12-07T14:25:16Z</dcterms:created>
  <dcterms:modified xsi:type="dcterms:W3CDTF">2019-04-26T16:28:11Z</dcterms:modified>
</cp:coreProperties>
</file>