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248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4581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994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315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00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85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9337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058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56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77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9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12FEB-C480-4C26-934B-2D9BEA3E1FBF}" type="datetimeFigureOut">
              <a:rPr lang="nl-NL" smtClean="0"/>
              <a:t>25-9-2018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9915E-960E-4980-8632-7B2A33460B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75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780976" y="1083002"/>
            <a:ext cx="2524617" cy="1649303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tangle 15"/>
          <p:cNvSpPr/>
          <p:nvPr/>
        </p:nvSpPr>
        <p:spPr>
          <a:xfrm>
            <a:off x="1710636" y="1001574"/>
            <a:ext cx="2524617" cy="1649303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tangle 13"/>
          <p:cNvSpPr/>
          <p:nvPr/>
        </p:nvSpPr>
        <p:spPr>
          <a:xfrm>
            <a:off x="1654043" y="884891"/>
            <a:ext cx="2524617" cy="1649303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3"/>
          <p:cNvSpPr txBox="1"/>
          <p:nvPr/>
        </p:nvSpPr>
        <p:spPr>
          <a:xfrm>
            <a:off x="549187" y="1667238"/>
            <a:ext cx="988989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Materialen</a:t>
            </a:r>
            <a:endParaRPr lang="nl-NL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759896" y="1471989"/>
            <a:ext cx="231291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Ondergrondlagen</a:t>
            </a:r>
            <a:endParaRPr lang="nl-NL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79182" y="1671669"/>
            <a:ext cx="100982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Segmenten</a:t>
            </a:r>
            <a:endParaRPr lang="nl-NL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759896" y="2025207"/>
            <a:ext cx="231291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Bovenkant</a:t>
            </a:r>
            <a:endParaRPr lang="nl-NL" sz="1400" dirty="0"/>
          </a:p>
        </p:txBody>
      </p:sp>
      <p:sp>
        <p:nvSpPr>
          <p:cNvPr id="9" name="Rectangle 8"/>
          <p:cNvSpPr/>
          <p:nvPr/>
        </p:nvSpPr>
        <p:spPr>
          <a:xfrm>
            <a:off x="429982" y="717146"/>
            <a:ext cx="5086095" cy="223224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xtBox 9"/>
          <p:cNvSpPr txBox="1"/>
          <p:nvPr/>
        </p:nvSpPr>
        <p:spPr>
          <a:xfrm>
            <a:off x="4178660" y="714366"/>
            <a:ext cx="1337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rgbClr val="0070C0"/>
                </a:solidFill>
              </a:rPr>
              <a:t>Ondergrondmodel</a:t>
            </a:r>
            <a:endParaRPr lang="nl-NL" sz="12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3086" y="1679614"/>
            <a:ext cx="151131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Hoogte</a:t>
            </a:r>
            <a:r>
              <a:rPr lang="en-US" sz="1400" dirty="0" smtClean="0"/>
              <a:t> </a:t>
            </a:r>
            <a:r>
              <a:rPr lang="en-US" sz="1400" dirty="0" err="1" smtClean="0"/>
              <a:t>geometrie</a:t>
            </a:r>
            <a:endParaRPr lang="nl-NL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759916" y="1001574"/>
            <a:ext cx="134613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rgbClr val="00B050"/>
                </a:solidFill>
              </a:rPr>
              <a:t>Ondergrondprofiel</a:t>
            </a:r>
            <a:endParaRPr lang="nl-NL" sz="1200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96151" y="1667238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&amp;</a:t>
            </a:r>
            <a:endParaRPr lang="nl-NL" dirty="0"/>
          </a:p>
        </p:txBody>
      </p:sp>
      <p:cxnSp>
        <p:nvCxnSpPr>
          <p:cNvPr id="60" name="Straight Connector 59"/>
          <p:cNvCxnSpPr/>
          <p:nvPr/>
        </p:nvCxnSpPr>
        <p:spPr>
          <a:xfrm>
            <a:off x="438833" y="2949394"/>
            <a:ext cx="19547" cy="301298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1705849" y="2949394"/>
            <a:ext cx="4787" cy="305561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288796" y="2949394"/>
            <a:ext cx="0" cy="305561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542920" y="2874219"/>
            <a:ext cx="26700" cy="313078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912847" y="2332984"/>
            <a:ext cx="0" cy="383847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1695483" y="4377966"/>
            <a:ext cx="721686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41190" y="4377966"/>
            <a:ext cx="126465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42828" y="4100967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MSoilBase</a:t>
            </a:r>
            <a:endParaRPr lang="nl-NL" sz="1200" dirty="0"/>
          </a:p>
        </p:txBody>
      </p:sp>
      <p:sp>
        <p:nvSpPr>
          <p:cNvPr id="75" name="TextBox 74"/>
          <p:cNvSpPr txBox="1"/>
          <p:nvPr/>
        </p:nvSpPr>
        <p:spPr>
          <a:xfrm>
            <a:off x="3316229" y="4100966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DAM 18.1</a:t>
            </a:r>
            <a:endParaRPr lang="nl-NL" sz="1200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438833" y="4039048"/>
            <a:ext cx="513078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327161" y="3762049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DSoilModel</a:t>
            </a:r>
            <a:endParaRPr lang="nl-NL" sz="1200" dirty="0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5535900" y="4036370"/>
            <a:ext cx="3343227" cy="535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492417" y="3762048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Riskeer</a:t>
            </a:r>
            <a:r>
              <a:rPr lang="en-US" sz="1200" dirty="0" smtClean="0"/>
              <a:t>/BM</a:t>
            </a:r>
            <a:endParaRPr lang="nl-NL" sz="1200" dirty="0"/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7417224" y="1851904"/>
            <a:ext cx="35427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626177" y="4706329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DSoilBase</a:t>
            </a:r>
            <a:r>
              <a:rPr lang="en-US" sz="1200" dirty="0" smtClean="0"/>
              <a:t> 1.0</a:t>
            </a:r>
            <a:endParaRPr lang="nl-NL" sz="1200" dirty="0"/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458380" y="4983328"/>
            <a:ext cx="1237103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>
            <a:off x="480629" y="5386313"/>
            <a:ext cx="3808167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480629" y="5924903"/>
            <a:ext cx="5088991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728736" y="5109314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DSoilBase</a:t>
            </a:r>
            <a:r>
              <a:rPr lang="en-US" sz="1200" dirty="0" smtClean="0"/>
              <a:t> 2.0</a:t>
            </a:r>
            <a:endParaRPr lang="nl-NL" sz="1200" dirty="0"/>
          </a:p>
        </p:txBody>
      </p:sp>
      <p:sp>
        <p:nvSpPr>
          <p:cNvPr id="132" name="TextBox 131"/>
          <p:cNvSpPr txBox="1"/>
          <p:nvPr/>
        </p:nvSpPr>
        <p:spPr>
          <a:xfrm>
            <a:off x="2758707" y="5647904"/>
            <a:ext cx="1115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DSoilBase</a:t>
            </a:r>
            <a:r>
              <a:rPr lang="en-US" sz="1200" dirty="0" smtClean="0"/>
              <a:t> 3.0</a:t>
            </a:r>
            <a:endParaRPr lang="nl-NL" sz="1200" dirty="0"/>
          </a:p>
        </p:txBody>
      </p:sp>
      <p:sp>
        <p:nvSpPr>
          <p:cNvPr id="133" name="TextBox 132"/>
          <p:cNvSpPr txBox="1"/>
          <p:nvPr/>
        </p:nvSpPr>
        <p:spPr>
          <a:xfrm>
            <a:off x="7815963" y="1590294"/>
            <a:ext cx="106798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Geometrie</a:t>
            </a:r>
            <a:endParaRPr lang="en-US" sz="1400" dirty="0" smtClean="0"/>
          </a:p>
          <a:p>
            <a:r>
              <a:rPr lang="en-US" sz="1400" dirty="0" smtClean="0"/>
              <a:t>(per </a:t>
            </a:r>
            <a:r>
              <a:rPr lang="en-US" sz="1400" dirty="0" err="1" smtClean="0"/>
              <a:t>locatie</a:t>
            </a:r>
            <a:r>
              <a:rPr lang="en-US" sz="1400" dirty="0" smtClean="0"/>
              <a:t>)</a:t>
            </a:r>
            <a:endParaRPr lang="nl-NL" sz="1400" dirty="0"/>
          </a:p>
        </p:txBody>
      </p:sp>
      <p:sp>
        <p:nvSpPr>
          <p:cNvPr id="144" name="TextBox 143"/>
          <p:cNvSpPr txBox="1"/>
          <p:nvPr/>
        </p:nvSpPr>
        <p:spPr>
          <a:xfrm>
            <a:off x="459254" y="179348"/>
            <a:ext cx="637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Componenten</a:t>
            </a:r>
            <a:r>
              <a:rPr lang="en-US" dirty="0" smtClean="0"/>
              <a:t> </a:t>
            </a:r>
            <a:r>
              <a:rPr lang="en-US" dirty="0" err="1" smtClean="0"/>
              <a:t>ondergrond</a:t>
            </a:r>
            <a:endParaRPr lang="nl-NL" dirty="0"/>
          </a:p>
        </p:txBody>
      </p:sp>
      <p:sp>
        <p:nvSpPr>
          <p:cNvPr id="145" name="TextBox 144"/>
          <p:cNvSpPr txBox="1"/>
          <p:nvPr/>
        </p:nvSpPr>
        <p:spPr>
          <a:xfrm>
            <a:off x="409413" y="3266386"/>
            <a:ext cx="637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Toepassing</a:t>
            </a:r>
            <a:r>
              <a:rPr lang="en-US" dirty="0" smtClean="0"/>
              <a:t> </a:t>
            </a:r>
            <a:r>
              <a:rPr lang="en-US" dirty="0" err="1" smtClean="0"/>
              <a:t>applicaties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921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3539558"/>
            <a:ext cx="114249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Invoer</a:t>
            </a:r>
            <a:r>
              <a:rPr lang="en-US" sz="1400" dirty="0" smtClean="0"/>
              <a:t> kernel</a:t>
            </a:r>
            <a:endParaRPr lang="nl-NL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3529678" y="2625350"/>
            <a:ext cx="961831" cy="914400"/>
            <a:chOff x="3180081" y="3645024"/>
            <a:chExt cx="961831" cy="914400"/>
          </a:xfrm>
        </p:grpSpPr>
        <p:sp>
          <p:nvSpPr>
            <p:cNvPr id="6" name="Oval 5"/>
            <p:cNvSpPr/>
            <p:nvPr/>
          </p:nvSpPr>
          <p:spPr>
            <a:xfrm>
              <a:off x="3180081" y="3645024"/>
              <a:ext cx="914400" cy="9144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95756" y="3871391"/>
              <a:ext cx="946156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FM wrapper</a:t>
              </a:r>
            </a:p>
            <a:p>
              <a:r>
                <a:rPr lang="en-US" sz="1200" dirty="0" smtClean="0"/>
                <a:t>Stab.dll</a:t>
              </a:r>
              <a:endParaRPr lang="nl-NL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37515" y="3863840"/>
            <a:ext cx="914400" cy="914400"/>
            <a:chOff x="3180081" y="3645024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3180081" y="3645024"/>
              <a:ext cx="914400" cy="9144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01291" y="3963724"/>
              <a:ext cx="671979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FM WTI</a:t>
              </a: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5274330" y="2860030"/>
            <a:ext cx="2567017" cy="688033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xtBox 11"/>
          <p:cNvSpPr txBox="1"/>
          <p:nvPr/>
        </p:nvSpPr>
        <p:spPr>
          <a:xfrm>
            <a:off x="5979747" y="3070208"/>
            <a:ext cx="1861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Kernel D-Geo Stability 18.1</a:t>
            </a:r>
            <a:endParaRPr lang="nl-NL" sz="1200" dirty="0">
              <a:solidFill>
                <a:srgbClr val="0070C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274330" y="3766610"/>
            <a:ext cx="2567017" cy="906759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6163580" y="4111729"/>
            <a:ext cx="1677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Kernel </a:t>
            </a:r>
            <a:r>
              <a:rPr lang="en-US" sz="1200" dirty="0" err="1" smtClean="0">
                <a:solidFill>
                  <a:srgbClr val="0070C0"/>
                </a:solidFill>
              </a:rPr>
              <a:t>Macroastabiliteit</a:t>
            </a:r>
            <a:endParaRPr lang="nl-NL" sz="12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09198" y="3771708"/>
            <a:ext cx="951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Release WTI</a:t>
            </a:r>
            <a:endParaRPr lang="nl-NL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409441" y="4388057"/>
            <a:ext cx="1983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Release D-Geo Stability 2019</a:t>
            </a:r>
            <a:endParaRPr lang="nl-NL" sz="1200" dirty="0"/>
          </a:p>
        </p:txBody>
      </p:sp>
      <p:cxnSp>
        <p:nvCxnSpPr>
          <p:cNvPr id="17" name="Elbow Connector 16"/>
          <p:cNvCxnSpPr>
            <a:stCxn id="4" idx="0"/>
            <a:endCxn id="6" idx="2"/>
          </p:cNvCxnSpPr>
          <p:nvPr/>
        </p:nvCxnSpPr>
        <p:spPr>
          <a:xfrm rot="5400000" flipH="1" flipV="1">
            <a:off x="2919826" y="2929706"/>
            <a:ext cx="457008" cy="76269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52151" y="2423877"/>
            <a:ext cx="1144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-</a:t>
            </a:r>
            <a:r>
              <a:rPr lang="en-US" sz="1200" dirty="0" err="1" smtClean="0"/>
              <a:t>sti</a:t>
            </a:r>
            <a:endParaRPr lang="en-US" sz="1200" dirty="0" smtClean="0"/>
          </a:p>
          <a:p>
            <a:r>
              <a:rPr lang="en-US" sz="1200" dirty="0" smtClean="0"/>
              <a:t>-</a:t>
            </a:r>
            <a:r>
              <a:rPr lang="en-US" sz="1200" dirty="0" err="1" smtClean="0"/>
              <a:t>mdb</a:t>
            </a:r>
            <a:endParaRPr lang="en-US" sz="1200" dirty="0" smtClean="0"/>
          </a:p>
          <a:p>
            <a:r>
              <a:rPr lang="en-US" sz="1200" dirty="0" smtClean="0"/>
              <a:t>-surfaceline.csv</a:t>
            </a:r>
            <a:endParaRPr lang="nl-NL" sz="1200" dirty="0"/>
          </a:p>
        </p:txBody>
      </p:sp>
      <p:cxnSp>
        <p:nvCxnSpPr>
          <p:cNvPr id="20" name="Elbow Connector 19"/>
          <p:cNvCxnSpPr>
            <a:stCxn id="9" idx="7"/>
          </p:cNvCxnSpPr>
          <p:nvPr/>
        </p:nvCxnSpPr>
        <p:spPr>
          <a:xfrm rot="5400000" flipH="1" flipV="1">
            <a:off x="4843299" y="3379012"/>
            <a:ext cx="93444" cy="1144035"/>
          </a:xfrm>
          <a:prstGeom prst="bentConnector4">
            <a:avLst>
              <a:gd name="adj1" fmla="val 244639"/>
              <a:gd name="adj2" fmla="val 55853"/>
            </a:avLst>
          </a:prstGeom>
          <a:ln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4" idx="2"/>
            <a:endCxn id="9" idx="2"/>
          </p:cNvCxnSpPr>
          <p:nvPr/>
        </p:nvCxnSpPr>
        <p:spPr>
          <a:xfrm rot="16200000" flipH="1">
            <a:off x="2915396" y="3698920"/>
            <a:ext cx="473705" cy="770533"/>
          </a:xfrm>
          <a:prstGeom prst="bentConnector2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158814" y="3038209"/>
            <a:ext cx="550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Lagen</a:t>
            </a:r>
            <a:endParaRPr lang="nl-NL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8094918" y="4136171"/>
            <a:ext cx="678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Blokken</a:t>
            </a:r>
            <a:endParaRPr lang="nl-NL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8005503" y="2565497"/>
            <a:ext cx="857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Geometrie</a:t>
            </a:r>
            <a:endParaRPr lang="en-US" sz="1200" dirty="0" smtClean="0"/>
          </a:p>
          <a:p>
            <a:r>
              <a:rPr lang="en-US" sz="1200" dirty="0" err="1" smtClean="0"/>
              <a:t>opbouw</a:t>
            </a:r>
            <a:r>
              <a:rPr lang="en-US" sz="1200" dirty="0" smtClean="0"/>
              <a:t>:</a:t>
            </a:r>
            <a:endParaRPr lang="nl-NL" sz="1200" dirty="0"/>
          </a:p>
        </p:txBody>
      </p:sp>
      <p:cxnSp>
        <p:nvCxnSpPr>
          <p:cNvPr id="25" name="Elbow Connector 24"/>
          <p:cNvCxnSpPr>
            <a:stCxn id="9" idx="5"/>
          </p:cNvCxnSpPr>
          <p:nvPr/>
        </p:nvCxnSpPr>
        <p:spPr>
          <a:xfrm rot="5400000" flipH="1" flipV="1">
            <a:off x="4819655" y="4028000"/>
            <a:ext cx="114678" cy="1117980"/>
          </a:xfrm>
          <a:prstGeom prst="bentConnector4">
            <a:avLst>
              <a:gd name="adj1" fmla="val -199341"/>
              <a:gd name="adj2" fmla="val 55989"/>
            </a:avLst>
          </a:prstGeom>
          <a:ln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23804" y="3763532"/>
            <a:ext cx="43063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xml</a:t>
            </a:r>
            <a:endParaRPr lang="nl-NL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4640007" y="4644329"/>
            <a:ext cx="43063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xml</a:t>
            </a:r>
            <a:endParaRPr lang="nl-NL" sz="1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47370" y="3311054"/>
            <a:ext cx="4835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55711" y="3880896"/>
            <a:ext cx="113243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Overige</a:t>
            </a:r>
            <a:r>
              <a:rPr lang="en-US" sz="1400" dirty="0" smtClean="0"/>
              <a:t> </a:t>
            </a:r>
            <a:r>
              <a:rPr lang="en-US" sz="1400" dirty="0" err="1" smtClean="0"/>
              <a:t>rekenpara</a:t>
            </a:r>
            <a:r>
              <a:rPr lang="en-US" sz="1400" dirty="0" smtClean="0"/>
              <a:t>-meters</a:t>
            </a:r>
            <a:endParaRPr lang="nl-NL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30956" y="3070208"/>
            <a:ext cx="106798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Geometrie</a:t>
            </a:r>
            <a:endParaRPr lang="en-US" sz="1400" dirty="0" smtClean="0"/>
          </a:p>
          <a:p>
            <a:r>
              <a:rPr lang="en-US" sz="1400" dirty="0" smtClean="0"/>
              <a:t>(per </a:t>
            </a:r>
            <a:r>
              <a:rPr lang="en-US" sz="1400" dirty="0" err="1" smtClean="0"/>
              <a:t>locatie</a:t>
            </a:r>
            <a:r>
              <a:rPr lang="en-US" sz="1400" dirty="0" smtClean="0"/>
              <a:t>)</a:t>
            </a:r>
            <a:endParaRPr lang="nl-NL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059867" y="3548063"/>
            <a:ext cx="324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&amp;</a:t>
            </a:r>
            <a:endParaRPr lang="nl-NL" sz="1600" dirty="0"/>
          </a:p>
        </p:txBody>
      </p:sp>
      <p:cxnSp>
        <p:nvCxnSpPr>
          <p:cNvPr id="42" name="Elbow Connector 41"/>
          <p:cNvCxnSpPr>
            <a:stCxn id="35" idx="3"/>
            <a:endCxn id="4" idx="1"/>
          </p:cNvCxnSpPr>
          <p:nvPr/>
        </p:nvCxnSpPr>
        <p:spPr>
          <a:xfrm>
            <a:off x="1798941" y="3331818"/>
            <a:ext cx="396795" cy="36162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29" idx="3"/>
            <a:endCxn id="4" idx="1"/>
          </p:cNvCxnSpPr>
          <p:nvPr/>
        </p:nvCxnSpPr>
        <p:spPr>
          <a:xfrm flipV="1">
            <a:off x="1788150" y="3693447"/>
            <a:ext cx="407586" cy="55678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640007" y="2796329"/>
            <a:ext cx="3768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-</a:t>
            </a:r>
            <a:r>
              <a:rPr lang="en-US" sz="1200" dirty="0" err="1" smtClean="0"/>
              <a:t>sti</a:t>
            </a:r>
            <a:endParaRPr lang="en-US" sz="1200" dirty="0" smtClean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4444078" y="3027162"/>
            <a:ext cx="8302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20685" y="3172554"/>
            <a:ext cx="8692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-</a:t>
            </a:r>
            <a:r>
              <a:rPr lang="en-US" sz="1200" dirty="0" err="1" smtClean="0"/>
              <a:t>sti</a:t>
            </a:r>
            <a:r>
              <a:rPr lang="en-US" sz="1200" dirty="0" smtClean="0"/>
              <a:t>/</a:t>
            </a:r>
            <a:r>
              <a:rPr lang="en-US" sz="1200" dirty="0" err="1" smtClean="0"/>
              <a:t>sto</a:t>
            </a:r>
            <a:r>
              <a:rPr lang="en-US" sz="1200" dirty="0" smtClean="0"/>
              <a:t>/</a:t>
            </a:r>
            <a:r>
              <a:rPr lang="en-US" sz="1200" dirty="0" err="1" smtClean="0"/>
              <a:t>std</a:t>
            </a:r>
            <a:endParaRPr lang="en-US" sz="1200" dirty="0" smtClean="0"/>
          </a:p>
        </p:txBody>
      </p:sp>
      <p:cxnSp>
        <p:nvCxnSpPr>
          <p:cNvPr id="58" name="Straight Arrow Connector 57"/>
          <p:cNvCxnSpPr>
            <a:stCxn id="11" idx="1"/>
          </p:cNvCxnSpPr>
          <p:nvPr/>
        </p:nvCxnSpPr>
        <p:spPr>
          <a:xfrm flipH="1">
            <a:off x="4420686" y="3204047"/>
            <a:ext cx="853644" cy="4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9944" y="836712"/>
            <a:ext cx="637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Communicatie</a:t>
            </a:r>
            <a:r>
              <a:rPr lang="en-US" dirty="0" smtClean="0"/>
              <a:t> met </a:t>
            </a:r>
            <a:r>
              <a:rPr lang="en-US" dirty="0" err="1" smtClean="0"/>
              <a:t>macrostabiliteitskernels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9646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76</Words>
  <Application>Microsoft Office PowerPoint</Application>
  <PresentationFormat>On-screen Show (4:3)</PresentationFormat>
  <Paragraphs>43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Stichting Deltares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van der Zwan</dc:creator>
  <cp:lastModifiedBy>Irene van der Zwan</cp:lastModifiedBy>
  <cp:revision>7</cp:revision>
  <dcterms:created xsi:type="dcterms:W3CDTF">2018-09-25T06:58:32Z</dcterms:created>
  <dcterms:modified xsi:type="dcterms:W3CDTF">2018-09-25T08:57:07Z</dcterms:modified>
</cp:coreProperties>
</file>